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3" r:id="rId2"/>
    <p:sldId id="256" r:id="rId3"/>
    <p:sldId id="280" r:id="rId4"/>
    <p:sldId id="286" r:id="rId5"/>
    <p:sldId id="287" r:id="rId6"/>
    <p:sldId id="288" r:id="rId7"/>
    <p:sldId id="290" r:id="rId8"/>
    <p:sldId id="271" r:id="rId9"/>
    <p:sldId id="270" r:id="rId10"/>
    <p:sldId id="285" r:id="rId11"/>
    <p:sldId id="289" r:id="rId12"/>
    <p:sldId id="257" r:id="rId13"/>
    <p:sldId id="262" r:id="rId14"/>
    <p:sldId id="266" r:id="rId15"/>
    <p:sldId id="265" r:id="rId16"/>
    <p:sldId id="274" r:id="rId17"/>
    <p:sldId id="272" r:id="rId18"/>
    <p:sldId id="267" r:id="rId19"/>
    <p:sldId id="259" r:id="rId20"/>
    <p:sldId id="260" r:id="rId21"/>
    <p:sldId id="282" r:id="rId22"/>
    <p:sldId id="277" r:id="rId23"/>
    <p:sldId id="278" r:id="rId24"/>
    <p:sldId id="279" r:id="rId25"/>
    <p:sldId id="283" r:id="rId26"/>
    <p:sldId id="284" r:id="rId27"/>
    <p:sldId id="28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4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61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32.jpg"/><Relationship Id="rId7" Type="http://schemas.openxmlformats.org/officeDocument/2006/relationships/image" Target="../media/image34.jpg"/><Relationship Id="rId12" Type="http://schemas.openxmlformats.org/officeDocument/2006/relationships/image" Target="../media/image8.jfif"/><Relationship Id="rId2" Type="http://schemas.openxmlformats.org/officeDocument/2006/relationships/image" Target="../media/image31.jpg"/><Relationship Id="rId1" Type="http://schemas.openxmlformats.org/officeDocument/2006/relationships/image" Target="../media/image30.jpg"/><Relationship Id="rId6" Type="http://schemas.openxmlformats.org/officeDocument/2006/relationships/image" Target="../media/image24.jpg"/><Relationship Id="rId11" Type="http://schemas.openxmlformats.org/officeDocument/2006/relationships/image" Target="../media/image37.jfif"/><Relationship Id="rId5" Type="http://schemas.openxmlformats.org/officeDocument/2006/relationships/image" Target="../media/image25.jpg"/><Relationship Id="rId10" Type="http://schemas.openxmlformats.org/officeDocument/2006/relationships/image" Target="../media/image36.jpg"/><Relationship Id="rId4" Type="http://schemas.openxmlformats.org/officeDocument/2006/relationships/image" Target="../media/image33.jpg"/><Relationship Id="rId9" Type="http://schemas.openxmlformats.org/officeDocument/2006/relationships/image" Target="../media/image35.jpg"/></Relationships>
</file>

<file path=ppt/diagrams/_rels/drawing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33.jpg"/><Relationship Id="rId7" Type="http://schemas.openxmlformats.org/officeDocument/2006/relationships/image" Target="../media/image34.jpg"/><Relationship Id="rId12" Type="http://schemas.openxmlformats.org/officeDocument/2006/relationships/image" Target="../media/image8.jfif"/><Relationship Id="rId2" Type="http://schemas.openxmlformats.org/officeDocument/2006/relationships/image" Target="../media/image25.jpg"/><Relationship Id="rId1" Type="http://schemas.openxmlformats.org/officeDocument/2006/relationships/image" Target="../media/image30.jpg"/><Relationship Id="rId6" Type="http://schemas.openxmlformats.org/officeDocument/2006/relationships/image" Target="../media/image2.jpg"/><Relationship Id="rId11" Type="http://schemas.openxmlformats.org/officeDocument/2006/relationships/image" Target="../media/image37.jfif"/><Relationship Id="rId5" Type="http://schemas.openxmlformats.org/officeDocument/2006/relationships/image" Target="../media/image35.jpg"/><Relationship Id="rId10" Type="http://schemas.openxmlformats.org/officeDocument/2006/relationships/image" Target="../media/image36.jpg"/><Relationship Id="rId4" Type="http://schemas.openxmlformats.org/officeDocument/2006/relationships/image" Target="../media/image31.jpg"/><Relationship Id="rId9" Type="http://schemas.openxmlformats.org/officeDocument/2006/relationships/image" Target="../media/image32.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BF8B10-9B72-46BB-A4AC-4E9D2B13915A}" type="doc">
      <dgm:prSet loTypeId="urn:microsoft.com/office/officeart/2005/8/layout/radial5" loCatId="cycle" qsTypeId="urn:microsoft.com/office/officeart/2005/8/quickstyle/3d3" qsCatId="3D" csTypeId="urn:microsoft.com/office/officeart/2005/8/colors/colorful1" csCatId="colorful" phldr="1"/>
      <dgm:spPr/>
      <dgm:t>
        <a:bodyPr/>
        <a:lstStyle/>
        <a:p>
          <a:endParaRPr lang="en-US"/>
        </a:p>
      </dgm:t>
    </dgm:pt>
    <dgm:pt modelId="{1A180121-FD77-4F8D-9EB6-0DE60659FD49}">
      <dgm:prSet phldrT="[Text]"/>
      <dgm:spPr/>
      <dgm:t>
        <a:bodyPr/>
        <a:lstStyle/>
        <a:p>
          <a:r>
            <a:rPr lang="fa-IR" dirty="0">
              <a:cs typeface="B Titr" panose="00000700000000000000" pitchFamily="2" charset="-78"/>
            </a:rPr>
            <a:t>اکوسیستم معدن</a:t>
          </a:r>
          <a:endParaRPr lang="en-US" dirty="0">
            <a:cs typeface="B Titr" panose="00000700000000000000" pitchFamily="2" charset="-78"/>
          </a:endParaRPr>
        </a:p>
      </dgm:t>
    </dgm:pt>
    <dgm:pt modelId="{3C6F1D7E-F691-4B95-8B2C-C8D69F9D9C3E}" type="parTrans" cxnId="{7AC143E1-8987-47A7-9BA8-8A30C674C0F3}">
      <dgm:prSet/>
      <dgm:spPr/>
      <dgm:t>
        <a:bodyPr/>
        <a:lstStyle/>
        <a:p>
          <a:endParaRPr lang="en-US"/>
        </a:p>
      </dgm:t>
    </dgm:pt>
    <dgm:pt modelId="{1FF738B6-D093-42B3-AB11-C3D78FBA4A4F}" type="sibTrans" cxnId="{7AC143E1-8987-47A7-9BA8-8A30C674C0F3}">
      <dgm:prSet/>
      <dgm:spPr/>
      <dgm:t>
        <a:bodyPr/>
        <a:lstStyle/>
        <a:p>
          <a:endParaRPr lang="en-US"/>
        </a:p>
      </dgm:t>
    </dgm:pt>
    <dgm:pt modelId="{58CCE128-B1AF-483B-9BC6-E6DE8ACE9661}">
      <dgm:prSet phldrT="[Text]"/>
      <dgm:spPr/>
      <dgm:t>
        <a:bodyPr/>
        <a:lstStyle/>
        <a:p>
          <a:r>
            <a:rPr lang="fa-IR" b="1" dirty="0">
              <a:solidFill>
                <a:srgbClr val="002060"/>
              </a:solidFill>
              <a:cs typeface="B Nazanin" panose="00000400000000000000" pitchFamily="2" charset="-78"/>
            </a:rPr>
            <a:t>ذخیره قطعی</a:t>
          </a:r>
          <a:endParaRPr lang="en-US" b="1" dirty="0">
            <a:solidFill>
              <a:srgbClr val="002060"/>
            </a:solidFill>
            <a:cs typeface="B Nazanin" panose="00000400000000000000" pitchFamily="2" charset="-78"/>
          </a:endParaRPr>
        </a:p>
      </dgm:t>
    </dgm:pt>
    <dgm:pt modelId="{8104ECCF-A552-471C-907D-90F7EC31DC3E}" type="parTrans" cxnId="{C1662D43-D447-4A03-978F-108FF4CA22E6}">
      <dgm:prSet/>
      <dgm:spPr/>
      <dgm:t>
        <a:bodyPr/>
        <a:lstStyle/>
        <a:p>
          <a:endParaRPr lang="en-US"/>
        </a:p>
      </dgm:t>
    </dgm:pt>
    <dgm:pt modelId="{3A6E171F-C7CC-45D9-B353-7922E351B7D9}" type="sibTrans" cxnId="{C1662D43-D447-4A03-978F-108FF4CA22E6}">
      <dgm:prSet/>
      <dgm:spPr/>
      <dgm:t>
        <a:bodyPr/>
        <a:lstStyle/>
        <a:p>
          <a:endParaRPr lang="en-US"/>
        </a:p>
      </dgm:t>
    </dgm:pt>
    <dgm:pt modelId="{B03A8AD6-5FF7-486C-A23D-ABC43DD06765}">
      <dgm:prSet phldrT="[Text]"/>
      <dgm:spPr/>
      <dgm:t>
        <a:bodyPr/>
        <a:lstStyle/>
        <a:p>
          <a:r>
            <a:rPr lang="fa-IR" b="1" dirty="0">
              <a:solidFill>
                <a:srgbClr val="002060"/>
              </a:solidFill>
              <a:cs typeface="B Nazanin" panose="00000400000000000000" pitchFamily="2" charset="-78"/>
            </a:rPr>
            <a:t>فرآوری و پرعیار سازی </a:t>
          </a:r>
          <a:endParaRPr lang="en-US" b="1" dirty="0">
            <a:solidFill>
              <a:srgbClr val="002060"/>
            </a:solidFill>
            <a:cs typeface="B Nazanin" panose="00000400000000000000" pitchFamily="2" charset="-78"/>
          </a:endParaRPr>
        </a:p>
      </dgm:t>
    </dgm:pt>
    <dgm:pt modelId="{99D65414-CDE5-4777-B68A-632602F34837}" type="parTrans" cxnId="{6B567622-95DC-44E8-A518-8026A0DDF64A}">
      <dgm:prSet/>
      <dgm:spPr/>
      <dgm:t>
        <a:bodyPr/>
        <a:lstStyle/>
        <a:p>
          <a:endParaRPr lang="en-US"/>
        </a:p>
      </dgm:t>
    </dgm:pt>
    <dgm:pt modelId="{13C83E0B-C581-4293-9E64-8599BD92EFD8}" type="sibTrans" cxnId="{6B567622-95DC-44E8-A518-8026A0DDF64A}">
      <dgm:prSet/>
      <dgm:spPr/>
      <dgm:t>
        <a:bodyPr/>
        <a:lstStyle/>
        <a:p>
          <a:endParaRPr lang="en-US"/>
        </a:p>
      </dgm:t>
    </dgm:pt>
    <dgm:pt modelId="{60030C6D-3BCB-4552-9EA2-F83304AA67F4}">
      <dgm:prSet phldrT="[Text]"/>
      <dgm:spPr/>
      <dgm:t>
        <a:bodyPr/>
        <a:lstStyle/>
        <a:p>
          <a:r>
            <a:rPr lang="fa-IR" b="1" dirty="0">
              <a:solidFill>
                <a:srgbClr val="002060"/>
              </a:solidFill>
              <a:cs typeface="B Nazanin" panose="00000400000000000000" pitchFamily="2" charset="-78"/>
            </a:rPr>
            <a:t>زیرساخت انرژی</a:t>
          </a:r>
          <a:endParaRPr lang="en-US" b="1" dirty="0">
            <a:solidFill>
              <a:srgbClr val="002060"/>
            </a:solidFill>
            <a:cs typeface="B Nazanin" panose="00000400000000000000" pitchFamily="2" charset="-78"/>
          </a:endParaRPr>
        </a:p>
      </dgm:t>
    </dgm:pt>
    <dgm:pt modelId="{23D041BA-376D-4528-AC64-68E5CC2EA20E}" type="parTrans" cxnId="{C0387260-20B8-447C-9F56-99A3696A94BA}">
      <dgm:prSet/>
      <dgm:spPr/>
      <dgm:t>
        <a:bodyPr/>
        <a:lstStyle/>
        <a:p>
          <a:endParaRPr lang="en-US"/>
        </a:p>
      </dgm:t>
    </dgm:pt>
    <dgm:pt modelId="{00D7C455-54CA-42B3-93EC-18C72369B922}" type="sibTrans" cxnId="{C0387260-20B8-447C-9F56-99A3696A94BA}">
      <dgm:prSet/>
      <dgm:spPr/>
      <dgm:t>
        <a:bodyPr/>
        <a:lstStyle/>
        <a:p>
          <a:endParaRPr lang="en-US"/>
        </a:p>
      </dgm:t>
    </dgm:pt>
    <dgm:pt modelId="{5861CADF-C159-4513-8DEA-BB730A744E42}">
      <dgm:prSet phldrT="[Text]"/>
      <dgm:spPr/>
      <dgm:t>
        <a:bodyPr/>
        <a:lstStyle/>
        <a:p>
          <a:r>
            <a:rPr lang="fa-IR" b="1" dirty="0">
              <a:solidFill>
                <a:srgbClr val="002060"/>
              </a:solidFill>
              <a:cs typeface="B Nazanin" panose="00000400000000000000" pitchFamily="2" charset="-78"/>
            </a:rPr>
            <a:t>نیروی انسانی</a:t>
          </a:r>
          <a:endParaRPr lang="en-US" b="1" dirty="0">
            <a:solidFill>
              <a:srgbClr val="002060"/>
            </a:solidFill>
            <a:cs typeface="B Nazanin" panose="00000400000000000000" pitchFamily="2" charset="-78"/>
          </a:endParaRPr>
        </a:p>
      </dgm:t>
    </dgm:pt>
    <dgm:pt modelId="{42B739BD-382A-4B19-B1DA-BEEB2E3D1C91}" type="parTrans" cxnId="{6CF36DC7-0AF9-465F-9107-ABE96EDFA745}">
      <dgm:prSet/>
      <dgm:spPr/>
      <dgm:t>
        <a:bodyPr/>
        <a:lstStyle/>
        <a:p>
          <a:endParaRPr lang="en-US"/>
        </a:p>
      </dgm:t>
    </dgm:pt>
    <dgm:pt modelId="{4653F72F-A156-44E9-A27A-E8042D6B2D2C}" type="sibTrans" cxnId="{6CF36DC7-0AF9-465F-9107-ABE96EDFA745}">
      <dgm:prSet/>
      <dgm:spPr/>
      <dgm:t>
        <a:bodyPr/>
        <a:lstStyle/>
        <a:p>
          <a:endParaRPr lang="en-US"/>
        </a:p>
      </dgm:t>
    </dgm:pt>
    <dgm:pt modelId="{5669C2AF-1BE8-43DB-8801-EB39AE2C839D}">
      <dgm:prSet phldrT="[Text]"/>
      <dgm:spPr/>
      <dgm:t>
        <a:bodyPr/>
        <a:lstStyle/>
        <a:p>
          <a:r>
            <a:rPr lang="fa-IR" b="1" dirty="0">
              <a:solidFill>
                <a:srgbClr val="002060"/>
              </a:solidFill>
              <a:cs typeface="B Nazanin" panose="00000400000000000000" pitchFamily="2" charset="-78"/>
            </a:rPr>
            <a:t>عناصر نادر</a:t>
          </a:r>
          <a:endParaRPr lang="en-US" b="1" dirty="0">
            <a:solidFill>
              <a:srgbClr val="002060"/>
            </a:solidFill>
            <a:cs typeface="B Nazanin" panose="00000400000000000000" pitchFamily="2" charset="-78"/>
          </a:endParaRPr>
        </a:p>
      </dgm:t>
    </dgm:pt>
    <dgm:pt modelId="{EC0645E2-767B-45AD-A8BF-CE90C28C7F12}" type="parTrans" cxnId="{DC256B0B-8207-445C-AB6D-CC05B59E902F}">
      <dgm:prSet/>
      <dgm:spPr/>
      <dgm:t>
        <a:bodyPr/>
        <a:lstStyle/>
        <a:p>
          <a:endParaRPr lang="en-US"/>
        </a:p>
      </dgm:t>
    </dgm:pt>
    <dgm:pt modelId="{542903F8-9EF5-47B7-B777-DED5D314F65C}" type="sibTrans" cxnId="{DC256B0B-8207-445C-AB6D-CC05B59E902F}">
      <dgm:prSet/>
      <dgm:spPr/>
      <dgm:t>
        <a:bodyPr/>
        <a:lstStyle/>
        <a:p>
          <a:endParaRPr lang="en-US"/>
        </a:p>
      </dgm:t>
    </dgm:pt>
    <dgm:pt modelId="{AF04D98D-986C-4E0C-B233-1129C7505059}">
      <dgm:prSet phldrT="[Text]"/>
      <dgm:spPr/>
      <dgm:t>
        <a:bodyPr/>
        <a:lstStyle/>
        <a:p>
          <a:r>
            <a:rPr lang="fa-IR" b="1" dirty="0">
              <a:solidFill>
                <a:srgbClr val="002060"/>
              </a:solidFill>
              <a:cs typeface="B Nazanin" panose="00000400000000000000" pitchFamily="2" charset="-78"/>
            </a:rPr>
            <a:t>حمل و نقل</a:t>
          </a:r>
          <a:endParaRPr lang="en-US" b="1" dirty="0">
            <a:solidFill>
              <a:srgbClr val="002060"/>
            </a:solidFill>
            <a:cs typeface="B Nazanin" panose="00000400000000000000" pitchFamily="2" charset="-78"/>
          </a:endParaRPr>
        </a:p>
      </dgm:t>
    </dgm:pt>
    <dgm:pt modelId="{E7034216-3BB8-45BA-809E-3555562B7176}" type="parTrans" cxnId="{D538641F-56D8-4DBC-B478-2734FFFD3F6C}">
      <dgm:prSet/>
      <dgm:spPr/>
      <dgm:t>
        <a:bodyPr/>
        <a:lstStyle/>
        <a:p>
          <a:endParaRPr lang="en-US"/>
        </a:p>
      </dgm:t>
    </dgm:pt>
    <dgm:pt modelId="{43E97F2B-010C-419B-A951-AE2D9E97D178}" type="sibTrans" cxnId="{D538641F-56D8-4DBC-B478-2734FFFD3F6C}">
      <dgm:prSet/>
      <dgm:spPr/>
      <dgm:t>
        <a:bodyPr/>
        <a:lstStyle/>
        <a:p>
          <a:endParaRPr lang="en-US"/>
        </a:p>
      </dgm:t>
    </dgm:pt>
    <dgm:pt modelId="{6E5AD8DE-B49E-4CB3-93C5-A693C0979C73}">
      <dgm:prSet phldrT="[Text]"/>
      <dgm:spPr/>
      <dgm:t>
        <a:bodyPr/>
        <a:lstStyle/>
        <a:p>
          <a:r>
            <a:rPr lang="fa-IR" b="1" dirty="0">
              <a:solidFill>
                <a:srgbClr val="002060"/>
              </a:solidFill>
              <a:cs typeface="B Nazanin" panose="00000400000000000000" pitchFamily="2" charset="-78"/>
            </a:rPr>
            <a:t>هوشمند سازی</a:t>
          </a:r>
          <a:endParaRPr lang="en-US" b="1" dirty="0">
            <a:solidFill>
              <a:srgbClr val="002060"/>
            </a:solidFill>
            <a:cs typeface="B Nazanin" panose="00000400000000000000" pitchFamily="2" charset="-78"/>
          </a:endParaRPr>
        </a:p>
      </dgm:t>
    </dgm:pt>
    <dgm:pt modelId="{388C64DE-238F-4449-8542-EF5037116441}" type="parTrans" cxnId="{FA3CA5B2-3BAA-4096-8B46-B7C1D55742B8}">
      <dgm:prSet/>
      <dgm:spPr/>
      <dgm:t>
        <a:bodyPr/>
        <a:lstStyle/>
        <a:p>
          <a:endParaRPr lang="en-US"/>
        </a:p>
      </dgm:t>
    </dgm:pt>
    <dgm:pt modelId="{AAC38A40-6053-42AD-A4B0-1122D575B62A}" type="sibTrans" cxnId="{FA3CA5B2-3BAA-4096-8B46-B7C1D55742B8}">
      <dgm:prSet/>
      <dgm:spPr/>
      <dgm:t>
        <a:bodyPr/>
        <a:lstStyle/>
        <a:p>
          <a:endParaRPr lang="en-US"/>
        </a:p>
      </dgm:t>
    </dgm:pt>
    <dgm:pt modelId="{8819EAED-F226-4073-BB0C-1BB3BECA5DA8}">
      <dgm:prSet phldrT="[Text]"/>
      <dgm:spPr/>
      <dgm:t>
        <a:bodyPr/>
        <a:lstStyle/>
        <a:p>
          <a:r>
            <a:rPr lang="fa-IR" b="1" dirty="0">
              <a:solidFill>
                <a:srgbClr val="002060"/>
              </a:solidFill>
              <a:cs typeface="B Nazanin" panose="00000400000000000000" pitchFamily="2" charset="-78"/>
            </a:rPr>
            <a:t>ماشین آلات و تجهیزات</a:t>
          </a:r>
          <a:endParaRPr lang="en-US" b="1" dirty="0">
            <a:solidFill>
              <a:srgbClr val="002060"/>
            </a:solidFill>
            <a:cs typeface="B Nazanin" panose="00000400000000000000" pitchFamily="2" charset="-78"/>
          </a:endParaRPr>
        </a:p>
      </dgm:t>
    </dgm:pt>
    <dgm:pt modelId="{50AA4C71-628E-41C7-B872-58057D26895D}" type="parTrans" cxnId="{8CC80BDA-39A7-44B6-9E05-5243F945770C}">
      <dgm:prSet/>
      <dgm:spPr/>
      <dgm:t>
        <a:bodyPr/>
        <a:lstStyle/>
        <a:p>
          <a:endParaRPr lang="en-US"/>
        </a:p>
      </dgm:t>
    </dgm:pt>
    <dgm:pt modelId="{FFD3F2C4-9FA5-4415-A55B-706178EDF9B1}" type="sibTrans" cxnId="{8CC80BDA-39A7-44B6-9E05-5243F945770C}">
      <dgm:prSet/>
      <dgm:spPr/>
      <dgm:t>
        <a:bodyPr/>
        <a:lstStyle/>
        <a:p>
          <a:endParaRPr lang="en-US"/>
        </a:p>
      </dgm:t>
    </dgm:pt>
    <dgm:pt modelId="{77450C47-CE44-4C5F-952F-887E54FF8357}">
      <dgm:prSet phldrT="[Text]"/>
      <dgm:spPr/>
      <dgm:t>
        <a:bodyPr/>
        <a:lstStyle/>
        <a:p>
          <a:r>
            <a:rPr lang="fa-IR" b="1" dirty="0">
              <a:solidFill>
                <a:srgbClr val="002060"/>
              </a:solidFill>
              <a:cs typeface="B Nazanin" panose="00000400000000000000" pitchFamily="2" charset="-78"/>
            </a:rPr>
            <a:t>باطله برداری</a:t>
          </a:r>
          <a:endParaRPr lang="en-US" b="1" dirty="0">
            <a:solidFill>
              <a:srgbClr val="002060"/>
            </a:solidFill>
            <a:cs typeface="B Nazanin" panose="00000400000000000000" pitchFamily="2" charset="-78"/>
          </a:endParaRPr>
        </a:p>
      </dgm:t>
    </dgm:pt>
    <dgm:pt modelId="{A47F619D-1D78-4398-B104-2200DCE143C8}" type="parTrans" cxnId="{8C8EF97F-8FCE-480A-853F-116D8F2EF302}">
      <dgm:prSet/>
      <dgm:spPr/>
      <dgm:t>
        <a:bodyPr/>
        <a:lstStyle/>
        <a:p>
          <a:endParaRPr lang="en-US"/>
        </a:p>
      </dgm:t>
    </dgm:pt>
    <dgm:pt modelId="{110E0859-F2A5-456C-94A7-FE5CCF469A16}" type="sibTrans" cxnId="{8C8EF97F-8FCE-480A-853F-116D8F2EF302}">
      <dgm:prSet/>
      <dgm:spPr/>
      <dgm:t>
        <a:bodyPr/>
        <a:lstStyle/>
        <a:p>
          <a:endParaRPr lang="en-US"/>
        </a:p>
      </dgm:t>
    </dgm:pt>
    <dgm:pt modelId="{5AEDE696-E084-4857-A2EA-5816FDC74020}" type="pres">
      <dgm:prSet presAssocID="{83BF8B10-9B72-46BB-A4AC-4E9D2B13915A}" presName="Name0" presStyleCnt="0">
        <dgm:presLayoutVars>
          <dgm:chMax val="1"/>
          <dgm:dir/>
          <dgm:animLvl val="ctr"/>
          <dgm:resizeHandles val="exact"/>
        </dgm:presLayoutVars>
      </dgm:prSet>
      <dgm:spPr/>
    </dgm:pt>
    <dgm:pt modelId="{FEEDD3FB-E7DB-4026-A437-392F21BE0282}" type="pres">
      <dgm:prSet presAssocID="{1A180121-FD77-4F8D-9EB6-0DE60659FD49}" presName="centerShape" presStyleLbl="node0" presStyleIdx="0" presStyleCnt="1"/>
      <dgm:spPr/>
    </dgm:pt>
    <dgm:pt modelId="{257E3402-D27C-4231-A8C4-1F4EE56A9B5E}" type="pres">
      <dgm:prSet presAssocID="{8104ECCF-A552-471C-907D-90F7EC31DC3E}" presName="parTrans" presStyleLbl="sibTrans2D1" presStyleIdx="0" presStyleCnt="9"/>
      <dgm:spPr/>
    </dgm:pt>
    <dgm:pt modelId="{7864FD47-3601-4AB9-AB31-111B85A419BD}" type="pres">
      <dgm:prSet presAssocID="{8104ECCF-A552-471C-907D-90F7EC31DC3E}" presName="connectorText" presStyleLbl="sibTrans2D1" presStyleIdx="0" presStyleCnt="9"/>
      <dgm:spPr/>
    </dgm:pt>
    <dgm:pt modelId="{D8710CDC-A5F7-4D3C-912F-7EBC1C2714CA}" type="pres">
      <dgm:prSet presAssocID="{58CCE128-B1AF-483B-9BC6-E6DE8ACE9661}" presName="node" presStyleLbl="node1" presStyleIdx="0" presStyleCnt="9">
        <dgm:presLayoutVars>
          <dgm:bulletEnabled val="1"/>
        </dgm:presLayoutVars>
      </dgm:prSet>
      <dgm:spPr/>
    </dgm:pt>
    <dgm:pt modelId="{862C8122-228F-4325-9465-F0B336705369}" type="pres">
      <dgm:prSet presAssocID="{A47F619D-1D78-4398-B104-2200DCE143C8}" presName="parTrans" presStyleLbl="sibTrans2D1" presStyleIdx="1" presStyleCnt="9"/>
      <dgm:spPr/>
    </dgm:pt>
    <dgm:pt modelId="{5EE9DDC6-C278-4AFE-BE87-B560E4E09164}" type="pres">
      <dgm:prSet presAssocID="{A47F619D-1D78-4398-B104-2200DCE143C8}" presName="connectorText" presStyleLbl="sibTrans2D1" presStyleIdx="1" presStyleCnt="9"/>
      <dgm:spPr/>
    </dgm:pt>
    <dgm:pt modelId="{F891514B-21AD-475E-B207-36025D8E92C9}" type="pres">
      <dgm:prSet presAssocID="{77450C47-CE44-4C5F-952F-887E54FF8357}" presName="node" presStyleLbl="node1" presStyleIdx="1" presStyleCnt="9">
        <dgm:presLayoutVars>
          <dgm:bulletEnabled val="1"/>
        </dgm:presLayoutVars>
      </dgm:prSet>
      <dgm:spPr/>
    </dgm:pt>
    <dgm:pt modelId="{60DA6D7B-B4D2-4E8A-8A68-E14538FB01A7}" type="pres">
      <dgm:prSet presAssocID="{99D65414-CDE5-4777-B68A-632602F34837}" presName="parTrans" presStyleLbl="sibTrans2D1" presStyleIdx="2" presStyleCnt="9"/>
      <dgm:spPr/>
    </dgm:pt>
    <dgm:pt modelId="{1268B91B-AA93-407B-A180-291AEED3425B}" type="pres">
      <dgm:prSet presAssocID="{99D65414-CDE5-4777-B68A-632602F34837}" presName="connectorText" presStyleLbl="sibTrans2D1" presStyleIdx="2" presStyleCnt="9"/>
      <dgm:spPr/>
    </dgm:pt>
    <dgm:pt modelId="{FE5E1ECE-2062-4C0C-90B4-280FAFA59119}" type="pres">
      <dgm:prSet presAssocID="{B03A8AD6-5FF7-486C-A23D-ABC43DD06765}" presName="node" presStyleLbl="node1" presStyleIdx="2" presStyleCnt="9">
        <dgm:presLayoutVars>
          <dgm:bulletEnabled val="1"/>
        </dgm:presLayoutVars>
      </dgm:prSet>
      <dgm:spPr/>
    </dgm:pt>
    <dgm:pt modelId="{BD57CDA5-E990-4674-8A8D-D1D31F550F40}" type="pres">
      <dgm:prSet presAssocID="{42B739BD-382A-4B19-B1DA-BEEB2E3D1C91}" presName="parTrans" presStyleLbl="sibTrans2D1" presStyleIdx="3" presStyleCnt="9"/>
      <dgm:spPr/>
    </dgm:pt>
    <dgm:pt modelId="{A9161807-B968-4914-B391-770D55E2D783}" type="pres">
      <dgm:prSet presAssocID="{42B739BD-382A-4B19-B1DA-BEEB2E3D1C91}" presName="connectorText" presStyleLbl="sibTrans2D1" presStyleIdx="3" presStyleCnt="9"/>
      <dgm:spPr/>
    </dgm:pt>
    <dgm:pt modelId="{0E098E08-9563-47BF-88FA-EA1F6F06ED70}" type="pres">
      <dgm:prSet presAssocID="{5861CADF-C159-4513-8DEA-BB730A744E42}" presName="node" presStyleLbl="node1" presStyleIdx="3" presStyleCnt="9">
        <dgm:presLayoutVars>
          <dgm:bulletEnabled val="1"/>
        </dgm:presLayoutVars>
      </dgm:prSet>
      <dgm:spPr/>
    </dgm:pt>
    <dgm:pt modelId="{4D38C2FC-E70F-401A-BF63-17372FF996D9}" type="pres">
      <dgm:prSet presAssocID="{23D041BA-376D-4528-AC64-68E5CC2EA20E}" presName="parTrans" presStyleLbl="sibTrans2D1" presStyleIdx="4" presStyleCnt="9"/>
      <dgm:spPr/>
    </dgm:pt>
    <dgm:pt modelId="{9010BA79-2A5A-4F26-906C-75C4B789318B}" type="pres">
      <dgm:prSet presAssocID="{23D041BA-376D-4528-AC64-68E5CC2EA20E}" presName="connectorText" presStyleLbl="sibTrans2D1" presStyleIdx="4" presStyleCnt="9"/>
      <dgm:spPr/>
    </dgm:pt>
    <dgm:pt modelId="{3642B24E-AE0F-453A-8DB0-20CF10A34454}" type="pres">
      <dgm:prSet presAssocID="{60030C6D-3BCB-4552-9EA2-F83304AA67F4}" presName="node" presStyleLbl="node1" presStyleIdx="4" presStyleCnt="9">
        <dgm:presLayoutVars>
          <dgm:bulletEnabled val="1"/>
        </dgm:presLayoutVars>
      </dgm:prSet>
      <dgm:spPr/>
    </dgm:pt>
    <dgm:pt modelId="{1A593473-4490-4324-9B4B-449A6B46F526}" type="pres">
      <dgm:prSet presAssocID="{EC0645E2-767B-45AD-A8BF-CE90C28C7F12}" presName="parTrans" presStyleLbl="sibTrans2D1" presStyleIdx="5" presStyleCnt="9"/>
      <dgm:spPr/>
    </dgm:pt>
    <dgm:pt modelId="{FBDEBEF3-4F68-4DE1-B538-1512EBEC9F00}" type="pres">
      <dgm:prSet presAssocID="{EC0645E2-767B-45AD-A8BF-CE90C28C7F12}" presName="connectorText" presStyleLbl="sibTrans2D1" presStyleIdx="5" presStyleCnt="9"/>
      <dgm:spPr/>
    </dgm:pt>
    <dgm:pt modelId="{B97631B7-3BC4-4091-9FB4-436F4891F7F5}" type="pres">
      <dgm:prSet presAssocID="{5669C2AF-1BE8-43DB-8801-EB39AE2C839D}" presName="node" presStyleLbl="node1" presStyleIdx="5" presStyleCnt="9">
        <dgm:presLayoutVars>
          <dgm:bulletEnabled val="1"/>
        </dgm:presLayoutVars>
      </dgm:prSet>
      <dgm:spPr/>
    </dgm:pt>
    <dgm:pt modelId="{FC8100E5-DB86-4BCF-9BEC-3042E135CD20}" type="pres">
      <dgm:prSet presAssocID="{E7034216-3BB8-45BA-809E-3555562B7176}" presName="parTrans" presStyleLbl="sibTrans2D1" presStyleIdx="6" presStyleCnt="9"/>
      <dgm:spPr/>
    </dgm:pt>
    <dgm:pt modelId="{33BE8D03-FB39-4244-ADD2-BBD305D2F85F}" type="pres">
      <dgm:prSet presAssocID="{E7034216-3BB8-45BA-809E-3555562B7176}" presName="connectorText" presStyleLbl="sibTrans2D1" presStyleIdx="6" presStyleCnt="9"/>
      <dgm:spPr/>
    </dgm:pt>
    <dgm:pt modelId="{A04168B9-4BB3-4F24-9A93-8835865FE741}" type="pres">
      <dgm:prSet presAssocID="{AF04D98D-986C-4E0C-B233-1129C7505059}" presName="node" presStyleLbl="node1" presStyleIdx="6" presStyleCnt="9">
        <dgm:presLayoutVars>
          <dgm:bulletEnabled val="1"/>
        </dgm:presLayoutVars>
      </dgm:prSet>
      <dgm:spPr/>
    </dgm:pt>
    <dgm:pt modelId="{CC2EC98D-27E0-429D-9E31-8290C11003D0}" type="pres">
      <dgm:prSet presAssocID="{388C64DE-238F-4449-8542-EF5037116441}" presName="parTrans" presStyleLbl="sibTrans2D1" presStyleIdx="7" presStyleCnt="9"/>
      <dgm:spPr/>
    </dgm:pt>
    <dgm:pt modelId="{7F9D2FA5-B2BB-49C7-A1DF-D1DC190B50A9}" type="pres">
      <dgm:prSet presAssocID="{388C64DE-238F-4449-8542-EF5037116441}" presName="connectorText" presStyleLbl="sibTrans2D1" presStyleIdx="7" presStyleCnt="9"/>
      <dgm:spPr/>
    </dgm:pt>
    <dgm:pt modelId="{BB0E5486-1263-4919-9148-FB48D7C933A7}" type="pres">
      <dgm:prSet presAssocID="{6E5AD8DE-B49E-4CB3-93C5-A693C0979C73}" presName="node" presStyleLbl="node1" presStyleIdx="7" presStyleCnt="9">
        <dgm:presLayoutVars>
          <dgm:bulletEnabled val="1"/>
        </dgm:presLayoutVars>
      </dgm:prSet>
      <dgm:spPr/>
    </dgm:pt>
    <dgm:pt modelId="{86A8606C-FC0E-41D5-AF14-4457CE82CCB8}" type="pres">
      <dgm:prSet presAssocID="{50AA4C71-628E-41C7-B872-58057D26895D}" presName="parTrans" presStyleLbl="sibTrans2D1" presStyleIdx="8" presStyleCnt="9"/>
      <dgm:spPr/>
    </dgm:pt>
    <dgm:pt modelId="{69058AC1-3C33-400C-B3D6-0081B0F8D9C6}" type="pres">
      <dgm:prSet presAssocID="{50AA4C71-628E-41C7-B872-58057D26895D}" presName="connectorText" presStyleLbl="sibTrans2D1" presStyleIdx="8" presStyleCnt="9"/>
      <dgm:spPr/>
    </dgm:pt>
    <dgm:pt modelId="{6826BBE7-FF68-4286-B819-D0A24BE58249}" type="pres">
      <dgm:prSet presAssocID="{8819EAED-F226-4073-BB0C-1BB3BECA5DA8}" presName="node" presStyleLbl="node1" presStyleIdx="8" presStyleCnt="9">
        <dgm:presLayoutVars>
          <dgm:bulletEnabled val="1"/>
        </dgm:presLayoutVars>
      </dgm:prSet>
      <dgm:spPr/>
    </dgm:pt>
  </dgm:ptLst>
  <dgm:cxnLst>
    <dgm:cxn modelId="{B3B03D00-003D-4A52-9D0E-8CD9D2DA98E8}" type="presOf" srcId="{23D041BA-376D-4528-AC64-68E5CC2EA20E}" destId="{9010BA79-2A5A-4F26-906C-75C4B789318B}" srcOrd="1" destOrd="0" presId="urn:microsoft.com/office/officeart/2005/8/layout/radial5"/>
    <dgm:cxn modelId="{9F05CE00-1A9B-4DEC-9040-5A7FC2A27766}" type="presOf" srcId="{50AA4C71-628E-41C7-B872-58057D26895D}" destId="{69058AC1-3C33-400C-B3D6-0081B0F8D9C6}" srcOrd="1" destOrd="0" presId="urn:microsoft.com/office/officeart/2005/8/layout/radial5"/>
    <dgm:cxn modelId="{5C348903-F587-4BAA-8C73-EB91EFFC69B1}" type="presOf" srcId="{83BF8B10-9B72-46BB-A4AC-4E9D2B13915A}" destId="{5AEDE696-E084-4857-A2EA-5816FDC74020}" srcOrd="0" destOrd="0" presId="urn:microsoft.com/office/officeart/2005/8/layout/radial5"/>
    <dgm:cxn modelId="{F37C8D04-5C74-4BE4-B26E-4A2B0BAEADDE}" type="presOf" srcId="{58CCE128-B1AF-483B-9BC6-E6DE8ACE9661}" destId="{D8710CDC-A5F7-4D3C-912F-7EBC1C2714CA}" srcOrd="0" destOrd="0" presId="urn:microsoft.com/office/officeart/2005/8/layout/radial5"/>
    <dgm:cxn modelId="{DC256B0B-8207-445C-AB6D-CC05B59E902F}" srcId="{1A180121-FD77-4F8D-9EB6-0DE60659FD49}" destId="{5669C2AF-1BE8-43DB-8801-EB39AE2C839D}" srcOrd="5" destOrd="0" parTransId="{EC0645E2-767B-45AD-A8BF-CE90C28C7F12}" sibTransId="{542903F8-9EF5-47B7-B777-DED5D314F65C}"/>
    <dgm:cxn modelId="{092A6416-ABF9-487E-B084-4BA2BC2A9C48}" type="presOf" srcId="{23D041BA-376D-4528-AC64-68E5CC2EA20E}" destId="{4D38C2FC-E70F-401A-BF63-17372FF996D9}" srcOrd="0" destOrd="0" presId="urn:microsoft.com/office/officeart/2005/8/layout/radial5"/>
    <dgm:cxn modelId="{974FB018-CD8A-4170-9D13-99491F6701E5}" type="presOf" srcId="{1A180121-FD77-4F8D-9EB6-0DE60659FD49}" destId="{FEEDD3FB-E7DB-4026-A437-392F21BE0282}" srcOrd="0" destOrd="0" presId="urn:microsoft.com/office/officeart/2005/8/layout/radial5"/>
    <dgm:cxn modelId="{B61E241A-DC1C-40FD-BE0F-AF837A282F20}" type="presOf" srcId="{8104ECCF-A552-471C-907D-90F7EC31DC3E}" destId="{257E3402-D27C-4231-A8C4-1F4EE56A9B5E}" srcOrd="0" destOrd="0" presId="urn:microsoft.com/office/officeart/2005/8/layout/radial5"/>
    <dgm:cxn modelId="{3BBD6A1B-7B1C-47DC-8F54-46783A5BEC8E}" type="presOf" srcId="{388C64DE-238F-4449-8542-EF5037116441}" destId="{CC2EC98D-27E0-429D-9E31-8290C11003D0}" srcOrd="0" destOrd="0" presId="urn:microsoft.com/office/officeart/2005/8/layout/radial5"/>
    <dgm:cxn modelId="{3EFB6F1C-3ED6-4FB2-B7DE-C6F2CC3F033C}" type="presOf" srcId="{6E5AD8DE-B49E-4CB3-93C5-A693C0979C73}" destId="{BB0E5486-1263-4919-9148-FB48D7C933A7}" srcOrd="0" destOrd="0" presId="urn:microsoft.com/office/officeart/2005/8/layout/radial5"/>
    <dgm:cxn modelId="{D538641F-56D8-4DBC-B478-2734FFFD3F6C}" srcId="{1A180121-FD77-4F8D-9EB6-0DE60659FD49}" destId="{AF04D98D-986C-4E0C-B233-1129C7505059}" srcOrd="6" destOrd="0" parTransId="{E7034216-3BB8-45BA-809E-3555562B7176}" sibTransId="{43E97F2B-010C-419B-A951-AE2D9E97D178}"/>
    <dgm:cxn modelId="{6B567622-95DC-44E8-A518-8026A0DDF64A}" srcId="{1A180121-FD77-4F8D-9EB6-0DE60659FD49}" destId="{B03A8AD6-5FF7-486C-A23D-ABC43DD06765}" srcOrd="2" destOrd="0" parTransId="{99D65414-CDE5-4777-B68A-632602F34837}" sibTransId="{13C83E0B-C581-4293-9E64-8599BD92EFD8}"/>
    <dgm:cxn modelId="{D3322A26-59B4-4552-A3E0-827A235B55B4}" type="presOf" srcId="{42B739BD-382A-4B19-B1DA-BEEB2E3D1C91}" destId="{A9161807-B968-4914-B391-770D55E2D783}" srcOrd="1" destOrd="0" presId="urn:microsoft.com/office/officeart/2005/8/layout/radial5"/>
    <dgm:cxn modelId="{9C40F631-1809-4C1F-AFC2-E4C9E9AC9A9C}" type="presOf" srcId="{E7034216-3BB8-45BA-809E-3555562B7176}" destId="{33BE8D03-FB39-4244-ADD2-BBD305D2F85F}" srcOrd="1" destOrd="0" presId="urn:microsoft.com/office/officeart/2005/8/layout/radial5"/>
    <dgm:cxn modelId="{081E9937-5BDB-46A5-AC30-320B30EE13FC}" type="presOf" srcId="{77450C47-CE44-4C5F-952F-887E54FF8357}" destId="{F891514B-21AD-475E-B207-36025D8E92C9}" srcOrd="0" destOrd="0" presId="urn:microsoft.com/office/officeart/2005/8/layout/radial5"/>
    <dgm:cxn modelId="{7883683F-7053-44D0-882F-C7BD582C822B}" type="presOf" srcId="{60030C6D-3BCB-4552-9EA2-F83304AA67F4}" destId="{3642B24E-AE0F-453A-8DB0-20CF10A34454}" srcOrd="0" destOrd="0" presId="urn:microsoft.com/office/officeart/2005/8/layout/radial5"/>
    <dgm:cxn modelId="{708EB240-FD91-4F0D-A8E4-4237E57CE66C}" type="presOf" srcId="{EC0645E2-767B-45AD-A8BF-CE90C28C7F12}" destId="{1A593473-4490-4324-9B4B-449A6B46F526}" srcOrd="0" destOrd="0" presId="urn:microsoft.com/office/officeart/2005/8/layout/radial5"/>
    <dgm:cxn modelId="{FA25015C-A8D7-4820-BA52-C5C4C2D812BB}" type="presOf" srcId="{5669C2AF-1BE8-43DB-8801-EB39AE2C839D}" destId="{B97631B7-3BC4-4091-9FB4-436F4891F7F5}" srcOrd="0" destOrd="0" presId="urn:microsoft.com/office/officeart/2005/8/layout/radial5"/>
    <dgm:cxn modelId="{C0387260-20B8-447C-9F56-99A3696A94BA}" srcId="{1A180121-FD77-4F8D-9EB6-0DE60659FD49}" destId="{60030C6D-3BCB-4552-9EA2-F83304AA67F4}" srcOrd="4" destOrd="0" parTransId="{23D041BA-376D-4528-AC64-68E5CC2EA20E}" sibTransId="{00D7C455-54CA-42B3-93EC-18C72369B922}"/>
    <dgm:cxn modelId="{C1662D43-D447-4A03-978F-108FF4CA22E6}" srcId="{1A180121-FD77-4F8D-9EB6-0DE60659FD49}" destId="{58CCE128-B1AF-483B-9BC6-E6DE8ACE9661}" srcOrd="0" destOrd="0" parTransId="{8104ECCF-A552-471C-907D-90F7EC31DC3E}" sibTransId="{3A6E171F-C7CC-45D9-B353-7922E351B7D9}"/>
    <dgm:cxn modelId="{95791966-1AB3-4FDB-992D-ED43840B6DF4}" type="presOf" srcId="{B03A8AD6-5FF7-486C-A23D-ABC43DD06765}" destId="{FE5E1ECE-2062-4C0C-90B4-280FAFA59119}" srcOrd="0" destOrd="0" presId="urn:microsoft.com/office/officeart/2005/8/layout/radial5"/>
    <dgm:cxn modelId="{F84C0147-B3C7-4B65-9E16-C283B375165A}" type="presOf" srcId="{5861CADF-C159-4513-8DEA-BB730A744E42}" destId="{0E098E08-9563-47BF-88FA-EA1F6F06ED70}" srcOrd="0" destOrd="0" presId="urn:microsoft.com/office/officeart/2005/8/layout/radial5"/>
    <dgm:cxn modelId="{10F8F074-CDFA-44FD-9B63-A6AB7D3BF165}" type="presOf" srcId="{A47F619D-1D78-4398-B104-2200DCE143C8}" destId="{862C8122-228F-4325-9465-F0B336705369}" srcOrd="0" destOrd="0" presId="urn:microsoft.com/office/officeart/2005/8/layout/radial5"/>
    <dgm:cxn modelId="{8C8EF97F-8FCE-480A-853F-116D8F2EF302}" srcId="{1A180121-FD77-4F8D-9EB6-0DE60659FD49}" destId="{77450C47-CE44-4C5F-952F-887E54FF8357}" srcOrd="1" destOrd="0" parTransId="{A47F619D-1D78-4398-B104-2200DCE143C8}" sibTransId="{110E0859-F2A5-456C-94A7-FE5CCF469A16}"/>
    <dgm:cxn modelId="{D34BD386-5FB8-4B54-BEE9-32594754BCBF}" type="presOf" srcId="{E7034216-3BB8-45BA-809E-3555562B7176}" destId="{FC8100E5-DB86-4BCF-9BEC-3042E135CD20}" srcOrd="0" destOrd="0" presId="urn:microsoft.com/office/officeart/2005/8/layout/radial5"/>
    <dgm:cxn modelId="{EEEB849A-853C-4D50-A871-FEE16CE28A54}" type="presOf" srcId="{42B739BD-382A-4B19-B1DA-BEEB2E3D1C91}" destId="{BD57CDA5-E990-4674-8A8D-D1D31F550F40}" srcOrd="0" destOrd="0" presId="urn:microsoft.com/office/officeart/2005/8/layout/radial5"/>
    <dgm:cxn modelId="{C26D079B-4377-4727-B4B3-6E8F2EA3B2EF}" type="presOf" srcId="{A47F619D-1D78-4398-B104-2200DCE143C8}" destId="{5EE9DDC6-C278-4AFE-BE87-B560E4E09164}" srcOrd="1" destOrd="0" presId="urn:microsoft.com/office/officeart/2005/8/layout/radial5"/>
    <dgm:cxn modelId="{2E1193A0-FB03-4289-88BA-5540EF8FAB06}" type="presOf" srcId="{EC0645E2-767B-45AD-A8BF-CE90C28C7F12}" destId="{FBDEBEF3-4F68-4DE1-B538-1512EBEC9F00}" srcOrd="1" destOrd="0" presId="urn:microsoft.com/office/officeart/2005/8/layout/radial5"/>
    <dgm:cxn modelId="{7142F7A3-5BC3-4463-A74A-A063E68152E3}" type="presOf" srcId="{AF04D98D-986C-4E0C-B233-1129C7505059}" destId="{A04168B9-4BB3-4F24-9A93-8835865FE741}" srcOrd="0" destOrd="0" presId="urn:microsoft.com/office/officeart/2005/8/layout/radial5"/>
    <dgm:cxn modelId="{219601AB-979F-4972-A1CD-DD9DE78E2042}" type="presOf" srcId="{99D65414-CDE5-4777-B68A-632602F34837}" destId="{60DA6D7B-B4D2-4E8A-8A68-E14538FB01A7}" srcOrd="0" destOrd="0" presId="urn:microsoft.com/office/officeart/2005/8/layout/radial5"/>
    <dgm:cxn modelId="{FA3CA5B2-3BAA-4096-8B46-B7C1D55742B8}" srcId="{1A180121-FD77-4F8D-9EB6-0DE60659FD49}" destId="{6E5AD8DE-B49E-4CB3-93C5-A693C0979C73}" srcOrd="7" destOrd="0" parTransId="{388C64DE-238F-4449-8542-EF5037116441}" sibTransId="{AAC38A40-6053-42AD-A4B0-1122D575B62A}"/>
    <dgm:cxn modelId="{8270CBB8-B6B0-4BDE-B395-FDA73AA1287D}" type="presOf" srcId="{8104ECCF-A552-471C-907D-90F7EC31DC3E}" destId="{7864FD47-3601-4AB9-AB31-111B85A419BD}" srcOrd="1" destOrd="0" presId="urn:microsoft.com/office/officeart/2005/8/layout/radial5"/>
    <dgm:cxn modelId="{CAF3CEB8-E4E2-4AB5-BCFA-B34A45E1A3DF}" type="presOf" srcId="{8819EAED-F226-4073-BB0C-1BB3BECA5DA8}" destId="{6826BBE7-FF68-4286-B819-D0A24BE58249}" srcOrd="0" destOrd="0" presId="urn:microsoft.com/office/officeart/2005/8/layout/radial5"/>
    <dgm:cxn modelId="{6CF36DC7-0AF9-465F-9107-ABE96EDFA745}" srcId="{1A180121-FD77-4F8D-9EB6-0DE60659FD49}" destId="{5861CADF-C159-4513-8DEA-BB730A744E42}" srcOrd="3" destOrd="0" parTransId="{42B739BD-382A-4B19-B1DA-BEEB2E3D1C91}" sibTransId="{4653F72F-A156-44E9-A27A-E8042D6B2D2C}"/>
    <dgm:cxn modelId="{225C8DD2-FBEA-45F0-B2EA-328BE8ACBE05}" type="presOf" srcId="{50AA4C71-628E-41C7-B872-58057D26895D}" destId="{86A8606C-FC0E-41D5-AF14-4457CE82CCB8}" srcOrd="0" destOrd="0" presId="urn:microsoft.com/office/officeart/2005/8/layout/radial5"/>
    <dgm:cxn modelId="{E7659AD3-C738-4FDC-8F0A-92CD961E4772}" type="presOf" srcId="{388C64DE-238F-4449-8542-EF5037116441}" destId="{7F9D2FA5-B2BB-49C7-A1DF-D1DC190B50A9}" srcOrd="1" destOrd="0" presId="urn:microsoft.com/office/officeart/2005/8/layout/radial5"/>
    <dgm:cxn modelId="{8CC80BDA-39A7-44B6-9E05-5243F945770C}" srcId="{1A180121-FD77-4F8D-9EB6-0DE60659FD49}" destId="{8819EAED-F226-4073-BB0C-1BB3BECA5DA8}" srcOrd="8" destOrd="0" parTransId="{50AA4C71-628E-41C7-B872-58057D26895D}" sibTransId="{FFD3F2C4-9FA5-4415-A55B-706178EDF9B1}"/>
    <dgm:cxn modelId="{D96996DA-35B5-4F3B-A84F-D3BFD7E3F3BD}" type="presOf" srcId="{99D65414-CDE5-4777-B68A-632602F34837}" destId="{1268B91B-AA93-407B-A180-291AEED3425B}" srcOrd="1" destOrd="0" presId="urn:microsoft.com/office/officeart/2005/8/layout/radial5"/>
    <dgm:cxn modelId="{7AC143E1-8987-47A7-9BA8-8A30C674C0F3}" srcId="{83BF8B10-9B72-46BB-A4AC-4E9D2B13915A}" destId="{1A180121-FD77-4F8D-9EB6-0DE60659FD49}" srcOrd="0" destOrd="0" parTransId="{3C6F1D7E-F691-4B95-8B2C-C8D69F9D9C3E}" sibTransId="{1FF738B6-D093-42B3-AB11-C3D78FBA4A4F}"/>
    <dgm:cxn modelId="{E55C9E4B-585F-4C8B-B0F2-8B72DA91150B}" type="presParOf" srcId="{5AEDE696-E084-4857-A2EA-5816FDC74020}" destId="{FEEDD3FB-E7DB-4026-A437-392F21BE0282}" srcOrd="0" destOrd="0" presId="urn:microsoft.com/office/officeart/2005/8/layout/radial5"/>
    <dgm:cxn modelId="{9D13521F-539C-4D34-8E51-31745D08A8D0}" type="presParOf" srcId="{5AEDE696-E084-4857-A2EA-5816FDC74020}" destId="{257E3402-D27C-4231-A8C4-1F4EE56A9B5E}" srcOrd="1" destOrd="0" presId="urn:microsoft.com/office/officeart/2005/8/layout/radial5"/>
    <dgm:cxn modelId="{6834E517-DAFB-4001-A2AF-7006084D9047}" type="presParOf" srcId="{257E3402-D27C-4231-A8C4-1F4EE56A9B5E}" destId="{7864FD47-3601-4AB9-AB31-111B85A419BD}" srcOrd="0" destOrd="0" presId="urn:microsoft.com/office/officeart/2005/8/layout/radial5"/>
    <dgm:cxn modelId="{0A70064D-5D63-426D-9D77-3D5FF330E1F9}" type="presParOf" srcId="{5AEDE696-E084-4857-A2EA-5816FDC74020}" destId="{D8710CDC-A5F7-4D3C-912F-7EBC1C2714CA}" srcOrd="2" destOrd="0" presId="urn:microsoft.com/office/officeart/2005/8/layout/radial5"/>
    <dgm:cxn modelId="{AF35F6E8-036E-4187-9B65-291C855370A4}" type="presParOf" srcId="{5AEDE696-E084-4857-A2EA-5816FDC74020}" destId="{862C8122-228F-4325-9465-F0B336705369}" srcOrd="3" destOrd="0" presId="urn:microsoft.com/office/officeart/2005/8/layout/radial5"/>
    <dgm:cxn modelId="{6037D012-1059-4374-90A8-98D76E9EECB4}" type="presParOf" srcId="{862C8122-228F-4325-9465-F0B336705369}" destId="{5EE9DDC6-C278-4AFE-BE87-B560E4E09164}" srcOrd="0" destOrd="0" presId="urn:microsoft.com/office/officeart/2005/8/layout/radial5"/>
    <dgm:cxn modelId="{31E13984-8DF2-417D-87FC-162E515E00C6}" type="presParOf" srcId="{5AEDE696-E084-4857-A2EA-5816FDC74020}" destId="{F891514B-21AD-475E-B207-36025D8E92C9}" srcOrd="4" destOrd="0" presId="urn:microsoft.com/office/officeart/2005/8/layout/radial5"/>
    <dgm:cxn modelId="{EE04E1B6-DEF6-403F-8CA8-956AD1CF6254}" type="presParOf" srcId="{5AEDE696-E084-4857-A2EA-5816FDC74020}" destId="{60DA6D7B-B4D2-4E8A-8A68-E14538FB01A7}" srcOrd="5" destOrd="0" presId="urn:microsoft.com/office/officeart/2005/8/layout/radial5"/>
    <dgm:cxn modelId="{5E7B2E7F-D1DF-459C-96E6-93EC20DDDF2D}" type="presParOf" srcId="{60DA6D7B-B4D2-4E8A-8A68-E14538FB01A7}" destId="{1268B91B-AA93-407B-A180-291AEED3425B}" srcOrd="0" destOrd="0" presId="urn:microsoft.com/office/officeart/2005/8/layout/radial5"/>
    <dgm:cxn modelId="{5CB3BFD2-EB29-409A-86D8-44C67AC906A2}" type="presParOf" srcId="{5AEDE696-E084-4857-A2EA-5816FDC74020}" destId="{FE5E1ECE-2062-4C0C-90B4-280FAFA59119}" srcOrd="6" destOrd="0" presId="urn:microsoft.com/office/officeart/2005/8/layout/radial5"/>
    <dgm:cxn modelId="{F23F8DB3-0A54-4199-8CEF-C0F74B4C5B91}" type="presParOf" srcId="{5AEDE696-E084-4857-A2EA-5816FDC74020}" destId="{BD57CDA5-E990-4674-8A8D-D1D31F550F40}" srcOrd="7" destOrd="0" presId="urn:microsoft.com/office/officeart/2005/8/layout/radial5"/>
    <dgm:cxn modelId="{29295601-7BE6-4119-9EC5-A0E1DB622586}" type="presParOf" srcId="{BD57CDA5-E990-4674-8A8D-D1D31F550F40}" destId="{A9161807-B968-4914-B391-770D55E2D783}" srcOrd="0" destOrd="0" presId="urn:microsoft.com/office/officeart/2005/8/layout/radial5"/>
    <dgm:cxn modelId="{4B082074-C2C1-4E31-A7C8-80908DCEA9C5}" type="presParOf" srcId="{5AEDE696-E084-4857-A2EA-5816FDC74020}" destId="{0E098E08-9563-47BF-88FA-EA1F6F06ED70}" srcOrd="8" destOrd="0" presId="urn:microsoft.com/office/officeart/2005/8/layout/radial5"/>
    <dgm:cxn modelId="{7FD845F4-C833-42ED-B940-584976881D23}" type="presParOf" srcId="{5AEDE696-E084-4857-A2EA-5816FDC74020}" destId="{4D38C2FC-E70F-401A-BF63-17372FF996D9}" srcOrd="9" destOrd="0" presId="urn:microsoft.com/office/officeart/2005/8/layout/radial5"/>
    <dgm:cxn modelId="{8AEDB917-1447-4EF7-AFC9-4A262B789616}" type="presParOf" srcId="{4D38C2FC-E70F-401A-BF63-17372FF996D9}" destId="{9010BA79-2A5A-4F26-906C-75C4B789318B}" srcOrd="0" destOrd="0" presId="urn:microsoft.com/office/officeart/2005/8/layout/radial5"/>
    <dgm:cxn modelId="{BC07EBEE-9C33-467F-91DF-B1111BBE4F71}" type="presParOf" srcId="{5AEDE696-E084-4857-A2EA-5816FDC74020}" destId="{3642B24E-AE0F-453A-8DB0-20CF10A34454}" srcOrd="10" destOrd="0" presId="urn:microsoft.com/office/officeart/2005/8/layout/radial5"/>
    <dgm:cxn modelId="{DFDB1DDF-3B59-43A5-BFC0-EE65BF180362}" type="presParOf" srcId="{5AEDE696-E084-4857-A2EA-5816FDC74020}" destId="{1A593473-4490-4324-9B4B-449A6B46F526}" srcOrd="11" destOrd="0" presId="urn:microsoft.com/office/officeart/2005/8/layout/radial5"/>
    <dgm:cxn modelId="{977DA08D-9F55-466D-A1E7-ADCDA27FF98B}" type="presParOf" srcId="{1A593473-4490-4324-9B4B-449A6B46F526}" destId="{FBDEBEF3-4F68-4DE1-B538-1512EBEC9F00}" srcOrd="0" destOrd="0" presId="urn:microsoft.com/office/officeart/2005/8/layout/radial5"/>
    <dgm:cxn modelId="{686468FF-0574-40BA-81B1-8E8835A5467F}" type="presParOf" srcId="{5AEDE696-E084-4857-A2EA-5816FDC74020}" destId="{B97631B7-3BC4-4091-9FB4-436F4891F7F5}" srcOrd="12" destOrd="0" presId="urn:microsoft.com/office/officeart/2005/8/layout/radial5"/>
    <dgm:cxn modelId="{B59D8D3D-89B9-4D48-A1A1-0E4DD2CE68D4}" type="presParOf" srcId="{5AEDE696-E084-4857-A2EA-5816FDC74020}" destId="{FC8100E5-DB86-4BCF-9BEC-3042E135CD20}" srcOrd="13" destOrd="0" presId="urn:microsoft.com/office/officeart/2005/8/layout/radial5"/>
    <dgm:cxn modelId="{ABF75101-992A-4BC2-A75C-1121A8F263E8}" type="presParOf" srcId="{FC8100E5-DB86-4BCF-9BEC-3042E135CD20}" destId="{33BE8D03-FB39-4244-ADD2-BBD305D2F85F}" srcOrd="0" destOrd="0" presId="urn:microsoft.com/office/officeart/2005/8/layout/radial5"/>
    <dgm:cxn modelId="{F65EFF43-1D9A-41C0-B03B-57C799E278CC}" type="presParOf" srcId="{5AEDE696-E084-4857-A2EA-5816FDC74020}" destId="{A04168B9-4BB3-4F24-9A93-8835865FE741}" srcOrd="14" destOrd="0" presId="urn:microsoft.com/office/officeart/2005/8/layout/radial5"/>
    <dgm:cxn modelId="{18192CEA-DC78-4031-B65E-C1E1A0DA63D1}" type="presParOf" srcId="{5AEDE696-E084-4857-A2EA-5816FDC74020}" destId="{CC2EC98D-27E0-429D-9E31-8290C11003D0}" srcOrd="15" destOrd="0" presId="urn:microsoft.com/office/officeart/2005/8/layout/radial5"/>
    <dgm:cxn modelId="{359F9D8B-A8B5-4073-A528-AF605A71F174}" type="presParOf" srcId="{CC2EC98D-27E0-429D-9E31-8290C11003D0}" destId="{7F9D2FA5-B2BB-49C7-A1DF-D1DC190B50A9}" srcOrd="0" destOrd="0" presId="urn:microsoft.com/office/officeart/2005/8/layout/radial5"/>
    <dgm:cxn modelId="{71C741BD-C955-4D83-AD70-75BAA171B797}" type="presParOf" srcId="{5AEDE696-E084-4857-A2EA-5816FDC74020}" destId="{BB0E5486-1263-4919-9148-FB48D7C933A7}" srcOrd="16" destOrd="0" presId="urn:microsoft.com/office/officeart/2005/8/layout/radial5"/>
    <dgm:cxn modelId="{73C0BF93-F093-4D16-AF6D-58384FB0BFFE}" type="presParOf" srcId="{5AEDE696-E084-4857-A2EA-5816FDC74020}" destId="{86A8606C-FC0E-41D5-AF14-4457CE82CCB8}" srcOrd="17" destOrd="0" presId="urn:microsoft.com/office/officeart/2005/8/layout/radial5"/>
    <dgm:cxn modelId="{64A41E45-D180-4338-93D7-FA1F4C14B4A5}" type="presParOf" srcId="{86A8606C-FC0E-41D5-AF14-4457CE82CCB8}" destId="{69058AC1-3C33-400C-B3D6-0081B0F8D9C6}" srcOrd="0" destOrd="0" presId="urn:microsoft.com/office/officeart/2005/8/layout/radial5"/>
    <dgm:cxn modelId="{E8AF52EC-F6CC-405E-9E93-2C5695573672}" type="presParOf" srcId="{5AEDE696-E084-4857-A2EA-5816FDC74020}" destId="{6826BBE7-FF68-4286-B819-D0A24BE58249}" srcOrd="1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A2F3F9-060E-4E82-A0AA-763A5BF60145}" type="doc">
      <dgm:prSet loTypeId="urn:microsoft.com/office/officeart/2005/8/layout/pyramid2" loCatId="list" qsTypeId="urn:microsoft.com/office/officeart/2005/8/quickstyle/3d3" qsCatId="3D" csTypeId="urn:microsoft.com/office/officeart/2005/8/colors/colorful2" csCatId="colorful" phldr="1"/>
      <dgm:spPr/>
      <dgm:t>
        <a:bodyPr/>
        <a:lstStyle/>
        <a:p>
          <a:endParaRPr lang="en-US"/>
        </a:p>
      </dgm:t>
    </dgm:pt>
    <dgm:pt modelId="{66F8AE9A-A2A1-49C9-8069-267553A1E4A3}">
      <dgm:prSet custT="1"/>
      <dgm:spPr/>
      <dgm:t>
        <a:bodyPr/>
        <a:lstStyle/>
        <a:p>
          <a:pPr>
            <a:buFont typeface="Symbol" panose="05050102010706020507" pitchFamily="18" charset="2"/>
            <a:buChar char=""/>
          </a:pPr>
          <a:r>
            <a:rPr lang="ar-SA" sz="1400" b="1" dirty="0">
              <a:effectLst/>
              <a:latin typeface="Calibri" panose="020F0502020204030204" pitchFamily="34" charset="0"/>
              <a:ea typeface="Calibri" panose="020F0502020204030204" pitchFamily="34" charset="0"/>
              <a:cs typeface="B Titr" panose="00000700000000000000" pitchFamily="2" charset="-78"/>
            </a:rPr>
            <a:t>محبوس شدن محدوده‌های اکتشافی و معادن در ید واسطه‌ها و سازمان‌های دولتی</a:t>
          </a:r>
          <a:endParaRPr lang="en-US" sz="1400" b="1" dirty="0">
            <a:effectLst/>
            <a:latin typeface="Calibri" panose="020F0502020204030204" pitchFamily="34" charset="0"/>
            <a:ea typeface="Calibri" panose="020F0502020204030204" pitchFamily="34" charset="0"/>
            <a:cs typeface="B Titr" panose="00000700000000000000" pitchFamily="2" charset="-78"/>
          </a:endParaRPr>
        </a:p>
      </dgm:t>
    </dgm:pt>
    <dgm:pt modelId="{B81036A5-10B3-4002-A33D-5EBC8C96AEDD}" type="parTrans" cxnId="{B260A209-A9B8-42A5-8088-AE1950CFF2E7}">
      <dgm:prSet/>
      <dgm:spPr/>
      <dgm:t>
        <a:bodyPr/>
        <a:lstStyle/>
        <a:p>
          <a:endParaRPr lang="en-US" sz="2000" b="1">
            <a:cs typeface="B Titr" panose="00000700000000000000" pitchFamily="2" charset="-78"/>
          </a:endParaRPr>
        </a:p>
      </dgm:t>
    </dgm:pt>
    <dgm:pt modelId="{BA6B6AD4-DFFF-4B3A-A2AB-098F21B02FA1}" type="sibTrans" cxnId="{B260A209-A9B8-42A5-8088-AE1950CFF2E7}">
      <dgm:prSet/>
      <dgm:spPr/>
      <dgm:t>
        <a:bodyPr/>
        <a:lstStyle/>
        <a:p>
          <a:endParaRPr lang="en-US" sz="2000" b="1">
            <a:cs typeface="B Titr" panose="00000700000000000000" pitchFamily="2" charset="-78"/>
          </a:endParaRPr>
        </a:p>
      </dgm:t>
    </dgm:pt>
    <dgm:pt modelId="{3C4B835C-4FE3-4878-AE86-C8E54D7875CA}">
      <dgm:prSet custT="1"/>
      <dgm:spPr/>
      <dgm:t>
        <a:bodyPr/>
        <a:lstStyle/>
        <a:p>
          <a:pPr>
            <a:buFont typeface="Symbol" panose="05050102010706020507" pitchFamily="18" charset="2"/>
            <a:buChar char=""/>
          </a:pPr>
          <a:r>
            <a:rPr lang="ar-SA" sz="1400" b="1">
              <a:effectLst/>
              <a:latin typeface="Calibri" panose="020F0502020204030204" pitchFamily="34" charset="0"/>
              <a:ea typeface="Calibri" panose="020F0502020204030204" pitchFamily="34" charset="0"/>
              <a:cs typeface="B Titr" panose="00000700000000000000" pitchFamily="2" charset="-78"/>
            </a:rPr>
            <a:t>عدم وجود تکنولوژی حفاری‌های عمیق اکتشافی</a:t>
          </a:r>
          <a:endParaRPr lang="en-US" sz="1400" b="1" dirty="0">
            <a:effectLst/>
            <a:latin typeface="Calibri" panose="020F0502020204030204" pitchFamily="34" charset="0"/>
            <a:ea typeface="Calibri" panose="020F0502020204030204" pitchFamily="34" charset="0"/>
            <a:cs typeface="B Titr" panose="00000700000000000000" pitchFamily="2" charset="-78"/>
          </a:endParaRPr>
        </a:p>
      </dgm:t>
    </dgm:pt>
    <dgm:pt modelId="{2B3C7226-6E91-4F49-AA2F-6CE62C4CFA65}" type="parTrans" cxnId="{1BDDE98F-E2FD-490B-91ED-3F46D6396ABA}">
      <dgm:prSet/>
      <dgm:spPr/>
      <dgm:t>
        <a:bodyPr/>
        <a:lstStyle/>
        <a:p>
          <a:endParaRPr lang="en-US" sz="2000" b="1">
            <a:cs typeface="B Titr" panose="00000700000000000000" pitchFamily="2" charset="-78"/>
          </a:endParaRPr>
        </a:p>
      </dgm:t>
    </dgm:pt>
    <dgm:pt modelId="{AF4FFDE5-B6F4-4799-B781-2398960D28B7}" type="sibTrans" cxnId="{1BDDE98F-E2FD-490B-91ED-3F46D6396ABA}">
      <dgm:prSet/>
      <dgm:spPr/>
      <dgm:t>
        <a:bodyPr/>
        <a:lstStyle/>
        <a:p>
          <a:endParaRPr lang="en-US" sz="2000" b="1">
            <a:cs typeface="B Titr" panose="00000700000000000000" pitchFamily="2" charset="-78"/>
          </a:endParaRPr>
        </a:p>
      </dgm:t>
    </dgm:pt>
    <dgm:pt modelId="{E8E5DF2C-675E-49B7-A3DC-EDBE73BF517C}">
      <dgm:prSet custT="1"/>
      <dgm:spPr/>
      <dgm:t>
        <a:bodyPr/>
        <a:lstStyle/>
        <a:p>
          <a:pPr>
            <a:buFont typeface="Symbol" panose="05050102010706020507" pitchFamily="18" charset="2"/>
            <a:buChar char=""/>
          </a:pPr>
          <a:r>
            <a:rPr lang="ar-SA" sz="1400" b="1">
              <a:effectLst/>
              <a:latin typeface="Calibri" panose="020F0502020204030204" pitchFamily="34" charset="0"/>
              <a:ea typeface="Calibri" panose="020F0502020204030204" pitchFamily="34" charset="0"/>
              <a:cs typeface="B Titr" panose="00000700000000000000" pitchFamily="2" charset="-78"/>
            </a:rPr>
            <a:t>عدم وجود تکنولوژی جهت استفاده از منابع معدنی کم عیار</a:t>
          </a:r>
          <a:endParaRPr lang="en-US" sz="1400" b="1" dirty="0">
            <a:effectLst/>
            <a:latin typeface="Calibri" panose="020F0502020204030204" pitchFamily="34" charset="0"/>
            <a:ea typeface="Calibri" panose="020F0502020204030204" pitchFamily="34" charset="0"/>
            <a:cs typeface="B Titr" panose="00000700000000000000" pitchFamily="2" charset="-78"/>
          </a:endParaRPr>
        </a:p>
      </dgm:t>
    </dgm:pt>
    <dgm:pt modelId="{65BD81D1-D6E7-486B-B3CC-2E18329CE7BB}" type="parTrans" cxnId="{BCD83C7B-80AC-48CC-99D5-B809C1C0B5D3}">
      <dgm:prSet/>
      <dgm:spPr/>
      <dgm:t>
        <a:bodyPr/>
        <a:lstStyle/>
        <a:p>
          <a:endParaRPr lang="en-US" sz="2000" b="1">
            <a:cs typeface="B Titr" panose="00000700000000000000" pitchFamily="2" charset="-78"/>
          </a:endParaRPr>
        </a:p>
      </dgm:t>
    </dgm:pt>
    <dgm:pt modelId="{3D0E468C-F73F-4160-AE74-F95BE97E2123}" type="sibTrans" cxnId="{BCD83C7B-80AC-48CC-99D5-B809C1C0B5D3}">
      <dgm:prSet/>
      <dgm:spPr/>
      <dgm:t>
        <a:bodyPr/>
        <a:lstStyle/>
        <a:p>
          <a:endParaRPr lang="en-US" sz="2000" b="1">
            <a:cs typeface="B Titr" panose="00000700000000000000" pitchFamily="2" charset="-78"/>
          </a:endParaRPr>
        </a:p>
      </dgm:t>
    </dgm:pt>
    <dgm:pt modelId="{5A7EF689-73F5-45F2-A921-A9D4C8242FBA}">
      <dgm:prSet custT="1"/>
      <dgm:spPr/>
      <dgm:t>
        <a:bodyPr/>
        <a:lstStyle/>
        <a:p>
          <a:pPr>
            <a:buFont typeface="Symbol" panose="05050102010706020507" pitchFamily="18" charset="2"/>
            <a:buChar char=""/>
          </a:pPr>
          <a:r>
            <a:rPr lang="ar-SA" sz="1100" b="1" dirty="0">
              <a:effectLst/>
              <a:latin typeface="Calibri" panose="020F0502020204030204" pitchFamily="34" charset="0"/>
              <a:ea typeface="Calibri" panose="020F0502020204030204" pitchFamily="34" charset="0"/>
              <a:cs typeface="B Titr" panose="00000700000000000000" pitchFamily="2" charset="-78"/>
            </a:rPr>
            <a:t>فقدان سیاست‌گذاری هماهنگ و یکپارچه در حوزه اکتشاف و ایجاد پایگاه جامع اطلاعات زمین شناسی و اکتشافی کشور</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dgm:t>
    </dgm:pt>
    <dgm:pt modelId="{51D75537-3F96-43F6-BE75-8C75B469B582}" type="parTrans" cxnId="{0D17963F-894D-47DE-A187-366F0AAB808F}">
      <dgm:prSet/>
      <dgm:spPr/>
      <dgm:t>
        <a:bodyPr/>
        <a:lstStyle/>
        <a:p>
          <a:endParaRPr lang="en-US" sz="2000" b="1">
            <a:cs typeface="B Titr" panose="00000700000000000000" pitchFamily="2" charset="-78"/>
          </a:endParaRPr>
        </a:p>
      </dgm:t>
    </dgm:pt>
    <dgm:pt modelId="{4C77407E-BA8E-47AC-ABAF-801561540CA7}" type="sibTrans" cxnId="{0D17963F-894D-47DE-A187-366F0AAB808F}">
      <dgm:prSet/>
      <dgm:spPr/>
      <dgm:t>
        <a:bodyPr/>
        <a:lstStyle/>
        <a:p>
          <a:endParaRPr lang="en-US" sz="2000" b="1">
            <a:cs typeface="B Titr" panose="00000700000000000000" pitchFamily="2" charset="-78"/>
          </a:endParaRPr>
        </a:p>
      </dgm:t>
    </dgm:pt>
    <dgm:pt modelId="{60A62F74-0F34-43E3-A3EE-76E306F3D736}">
      <dgm:prSet custT="1"/>
      <dgm:spPr/>
      <dgm:t>
        <a:bodyPr/>
        <a:lstStyle/>
        <a:p>
          <a:pPr>
            <a:buFont typeface="Symbol" panose="05050102010706020507" pitchFamily="18" charset="2"/>
            <a:buChar char=""/>
          </a:pPr>
          <a:r>
            <a:rPr lang="ar-SA" sz="1400" b="1" dirty="0">
              <a:effectLst/>
              <a:latin typeface="Calibri" panose="020F0502020204030204" pitchFamily="34" charset="0"/>
              <a:ea typeface="Calibri" panose="020F0502020204030204" pitchFamily="34" charset="0"/>
              <a:cs typeface="B Titr" panose="00000700000000000000" pitchFamily="2" charset="-78"/>
            </a:rPr>
            <a:t>عدم اختصاص صد در صدی درآمدهای حاصل از حقوق دولتی معادن به بخش معدن کشور</a:t>
          </a:r>
          <a:endParaRPr lang="en-US" sz="1400" b="1" dirty="0">
            <a:effectLst/>
            <a:latin typeface="Calibri" panose="020F0502020204030204" pitchFamily="34" charset="0"/>
            <a:ea typeface="Calibri" panose="020F0502020204030204" pitchFamily="34" charset="0"/>
            <a:cs typeface="B Titr" panose="00000700000000000000" pitchFamily="2" charset="-78"/>
          </a:endParaRPr>
        </a:p>
      </dgm:t>
    </dgm:pt>
    <dgm:pt modelId="{DD6336E6-D543-4974-891E-FE177C28516F}" type="parTrans" cxnId="{B09CC385-55D3-498B-AB32-2004AB4D1F17}">
      <dgm:prSet/>
      <dgm:spPr/>
      <dgm:t>
        <a:bodyPr/>
        <a:lstStyle/>
        <a:p>
          <a:endParaRPr lang="en-US" sz="2000" b="1">
            <a:cs typeface="B Titr" panose="00000700000000000000" pitchFamily="2" charset="-78"/>
          </a:endParaRPr>
        </a:p>
      </dgm:t>
    </dgm:pt>
    <dgm:pt modelId="{F4A9D666-E500-48D0-9844-9412255617C5}" type="sibTrans" cxnId="{B09CC385-55D3-498B-AB32-2004AB4D1F17}">
      <dgm:prSet/>
      <dgm:spPr/>
      <dgm:t>
        <a:bodyPr/>
        <a:lstStyle/>
        <a:p>
          <a:endParaRPr lang="en-US" sz="2000" b="1">
            <a:cs typeface="B Titr" panose="00000700000000000000" pitchFamily="2" charset="-78"/>
          </a:endParaRPr>
        </a:p>
      </dgm:t>
    </dgm:pt>
    <dgm:pt modelId="{13B3B89B-FF4E-443F-B053-9C6EF803ADCF}">
      <dgm:prSet custT="1"/>
      <dgm:spPr/>
      <dgm:t>
        <a:bodyPr/>
        <a:lstStyle/>
        <a:p>
          <a:pPr>
            <a:buFont typeface="Symbol" panose="05050102010706020507" pitchFamily="18" charset="2"/>
            <a:buChar char=""/>
          </a:pPr>
          <a:r>
            <a:rPr lang="ar-SA" sz="1400" b="1">
              <a:effectLst/>
              <a:latin typeface="Calibri" panose="020F0502020204030204" pitchFamily="34" charset="0"/>
              <a:ea typeface="Calibri" panose="020F0502020204030204" pitchFamily="34" charset="0"/>
              <a:cs typeface="B Titr" panose="00000700000000000000" pitchFamily="2" charset="-78"/>
            </a:rPr>
            <a:t>نظام حقوق دولتی غیرشفاف و ناکارآمد معادن</a:t>
          </a:r>
          <a:endParaRPr lang="en-US" sz="1400" b="1" dirty="0">
            <a:effectLst/>
            <a:latin typeface="Calibri" panose="020F0502020204030204" pitchFamily="34" charset="0"/>
            <a:ea typeface="Calibri" panose="020F0502020204030204" pitchFamily="34" charset="0"/>
            <a:cs typeface="B Titr" panose="00000700000000000000" pitchFamily="2" charset="-78"/>
          </a:endParaRPr>
        </a:p>
      </dgm:t>
    </dgm:pt>
    <dgm:pt modelId="{BE921A7F-C99D-4065-8409-5B33BFC31162}" type="parTrans" cxnId="{9089D748-4675-4340-B18D-D8BDA682FBB6}">
      <dgm:prSet/>
      <dgm:spPr/>
      <dgm:t>
        <a:bodyPr/>
        <a:lstStyle/>
        <a:p>
          <a:endParaRPr lang="en-US" sz="2000" b="1">
            <a:cs typeface="B Titr" panose="00000700000000000000" pitchFamily="2" charset="-78"/>
          </a:endParaRPr>
        </a:p>
      </dgm:t>
    </dgm:pt>
    <dgm:pt modelId="{30E7167C-02BF-46B9-901A-550828287B46}" type="sibTrans" cxnId="{9089D748-4675-4340-B18D-D8BDA682FBB6}">
      <dgm:prSet/>
      <dgm:spPr/>
      <dgm:t>
        <a:bodyPr/>
        <a:lstStyle/>
        <a:p>
          <a:endParaRPr lang="en-US" sz="2000" b="1">
            <a:cs typeface="B Titr" panose="00000700000000000000" pitchFamily="2" charset="-78"/>
          </a:endParaRPr>
        </a:p>
      </dgm:t>
    </dgm:pt>
    <dgm:pt modelId="{BE5C3EF6-EF35-4399-8533-A877C66CEF57}">
      <dgm:prSet custT="1"/>
      <dgm:spPr/>
      <dgm:t>
        <a:bodyPr/>
        <a:lstStyle/>
        <a:p>
          <a:pPr>
            <a:buFont typeface="Symbol" panose="05050102010706020507" pitchFamily="18" charset="2"/>
            <a:buChar char=""/>
          </a:pPr>
          <a:r>
            <a:rPr lang="ar-SA" sz="1400" b="1" dirty="0">
              <a:effectLst/>
              <a:latin typeface="Calibri" panose="020F0502020204030204" pitchFamily="34" charset="0"/>
              <a:ea typeface="Calibri" panose="020F0502020204030204" pitchFamily="34" charset="0"/>
              <a:cs typeface="B Titr" panose="00000700000000000000" pitchFamily="2" charset="-78"/>
            </a:rPr>
            <a:t>سیاست‌های مداخله قیمتی دولت در تنظیم بازار زنجیره فولاد</a:t>
          </a:r>
          <a:endParaRPr lang="en-US" sz="1400" b="1" dirty="0">
            <a:effectLst/>
            <a:latin typeface="Calibri" panose="020F0502020204030204" pitchFamily="34" charset="0"/>
            <a:ea typeface="Calibri" panose="020F0502020204030204" pitchFamily="34" charset="0"/>
            <a:cs typeface="B Titr" panose="00000700000000000000" pitchFamily="2" charset="-78"/>
          </a:endParaRPr>
        </a:p>
      </dgm:t>
    </dgm:pt>
    <dgm:pt modelId="{AF28C479-0E72-4FFD-8EE9-3DD50C94921E}" type="parTrans" cxnId="{4088475C-6F78-4899-A8BB-E1E909101FE2}">
      <dgm:prSet/>
      <dgm:spPr/>
      <dgm:t>
        <a:bodyPr/>
        <a:lstStyle/>
        <a:p>
          <a:endParaRPr lang="en-US" sz="2000" b="1">
            <a:cs typeface="B Titr" panose="00000700000000000000" pitchFamily="2" charset="-78"/>
          </a:endParaRPr>
        </a:p>
      </dgm:t>
    </dgm:pt>
    <dgm:pt modelId="{E4A5707E-BF1C-4062-8963-7F4D3C39ACF2}" type="sibTrans" cxnId="{4088475C-6F78-4899-A8BB-E1E909101FE2}">
      <dgm:prSet/>
      <dgm:spPr/>
      <dgm:t>
        <a:bodyPr/>
        <a:lstStyle/>
        <a:p>
          <a:endParaRPr lang="en-US" sz="2000" b="1">
            <a:cs typeface="B Titr" panose="00000700000000000000" pitchFamily="2" charset="-78"/>
          </a:endParaRPr>
        </a:p>
      </dgm:t>
    </dgm:pt>
    <dgm:pt modelId="{DC176633-93BC-4DC3-8C3E-E95E804A7EC4}">
      <dgm:prSet custT="1"/>
      <dgm:spPr/>
      <dgm:t>
        <a:bodyPr/>
        <a:lstStyle/>
        <a:p>
          <a:pPr>
            <a:buFont typeface="Symbol" panose="05050102010706020507" pitchFamily="18" charset="2"/>
            <a:buChar char=""/>
          </a:pPr>
          <a:r>
            <a:rPr lang="ar-SA" sz="1400" b="1" dirty="0">
              <a:effectLst/>
              <a:latin typeface="Calibri" panose="020F0502020204030204" pitchFamily="34" charset="0"/>
              <a:ea typeface="Calibri" panose="020F0502020204030204" pitchFamily="34" charset="0"/>
              <a:cs typeface="B Titr" panose="00000700000000000000" pitchFamily="2" charset="-78"/>
            </a:rPr>
            <a:t>ضعف دیپلماسی اقتصادی در حوزه معادن و صنایع معدنی</a:t>
          </a:r>
          <a:endParaRPr lang="en-US" sz="1400" b="1" dirty="0">
            <a:effectLst/>
            <a:latin typeface="Calibri" panose="020F0502020204030204" pitchFamily="34" charset="0"/>
            <a:ea typeface="Calibri" panose="020F0502020204030204" pitchFamily="34" charset="0"/>
            <a:cs typeface="B Titr" panose="00000700000000000000" pitchFamily="2" charset="-78"/>
          </a:endParaRPr>
        </a:p>
      </dgm:t>
    </dgm:pt>
    <dgm:pt modelId="{6D86C16D-CE03-47C2-BB34-DC9D333514E3}" type="parTrans" cxnId="{33335010-55B4-4581-BF64-4A9FED410882}">
      <dgm:prSet/>
      <dgm:spPr/>
      <dgm:t>
        <a:bodyPr/>
        <a:lstStyle/>
        <a:p>
          <a:endParaRPr lang="en-US" sz="2000" b="1">
            <a:cs typeface="B Titr" panose="00000700000000000000" pitchFamily="2" charset="-78"/>
          </a:endParaRPr>
        </a:p>
      </dgm:t>
    </dgm:pt>
    <dgm:pt modelId="{0B0E7E99-AF27-4A86-9A3B-32B345507CC8}" type="sibTrans" cxnId="{33335010-55B4-4581-BF64-4A9FED410882}">
      <dgm:prSet/>
      <dgm:spPr/>
      <dgm:t>
        <a:bodyPr/>
        <a:lstStyle/>
        <a:p>
          <a:endParaRPr lang="en-US" sz="2000" b="1">
            <a:cs typeface="B Titr" panose="00000700000000000000" pitchFamily="2" charset="-78"/>
          </a:endParaRPr>
        </a:p>
      </dgm:t>
    </dgm:pt>
    <dgm:pt modelId="{9CF31522-5651-4136-944F-226479B89A83}">
      <dgm:prSet custT="1"/>
      <dgm:spPr/>
      <dgm:t>
        <a:bodyPr/>
        <a:lstStyle/>
        <a:p>
          <a:pPr>
            <a:buFont typeface="Symbol" panose="05050102010706020507" pitchFamily="18" charset="2"/>
            <a:buChar char=""/>
          </a:pPr>
          <a:r>
            <a:rPr lang="ar-SA" sz="1400" b="1" dirty="0">
              <a:effectLst/>
              <a:latin typeface="Calibri" panose="020F0502020204030204" pitchFamily="34" charset="0"/>
              <a:ea typeface="Calibri" panose="020F0502020204030204" pitchFamily="34" charset="0"/>
              <a:cs typeface="B Titr" panose="00000700000000000000" pitchFamily="2" charset="-78"/>
            </a:rPr>
            <a:t>عدم توجه به مدیریت پساب‌ها، سد‌های باطله و دپوهای باطله معدنی کشور</a:t>
          </a:r>
          <a:endParaRPr lang="en-US" sz="1400" b="1" dirty="0">
            <a:effectLst/>
            <a:latin typeface="Calibri" panose="020F0502020204030204" pitchFamily="34" charset="0"/>
            <a:ea typeface="Calibri" panose="020F0502020204030204" pitchFamily="34" charset="0"/>
            <a:cs typeface="B Titr" panose="00000700000000000000" pitchFamily="2" charset="-78"/>
          </a:endParaRPr>
        </a:p>
      </dgm:t>
    </dgm:pt>
    <dgm:pt modelId="{7D52578F-1221-47DD-A3F8-1EBD194D4D73}" type="parTrans" cxnId="{906491C9-2157-4D83-827B-96629A90EE7F}">
      <dgm:prSet/>
      <dgm:spPr/>
      <dgm:t>
        <a:bodyPr/>
        <a:lstStyle/>
        <a:p>
          <a:endParaRPr lang="en-US" sz="2000" b="1">
            <a:cs typeface="B Titr" panose="00000700000000000000" pitchFamily="2" charset="-78"/>
          </a:endParaRPr>
        </a:p>
      </dgm:t>
    </dgm:pt>
    <dgm:pt modelId="{05CA6799-886F-42E8-A854-29D44BA160CC}" type="sibTrans" cxnId="{906491C9-2157-4D83-827B-96629A90EE7F}">
      <dgm:prSet/>
      <dgm:spPr/>
      <dgm:t>
        <a:bodyPr/>
        <a:lstStyle/>
        <a:p>
          <a:endParaRPr lang="en-US" sz="2000" b="1">
            <a:cs typeface="B Titr" panose="00000700000000000000" pitchFamily="2" charset="-78"/>
          </a:endParaRPr>
        </a:p>
      </dgm:t>
    </dgm:pt>
    <dgm:pt modelId="{EEF8BBEE-D781-4D01-BA14-070DD581577E}">
      <dgm:prSet custT="1"/>
      <dgm:spPr/>
      <dgm:t>
        <a:bodyPr/>
        <a:lstStyle/>
        <a:p>
          <a:pPr>
            <a:buFont typeface="Symbol" panose="05050102010706020507" pitchFamily="18" charset="2"/>
            <a:buChar char=""/>
          </a:pPr>
          <a:r>
            <a:rPr lang="ar-SA" sz="1400" b="1" dirty="0">
              <a:effectLst/>
              <a:latin typeface="Calibri" panose="020F0502020204030204" pitchFamily="34" charset="0"/>
              <a:ea typeface="Calibri" panose="020F0502020204030204" pitchFamily="34" charset="0"/>
              <a:cs typeface="B Titr" panose="00000700000000000000" pitchFamily="2" charset="-78"/>
            </a:rPr>
            <a:t>فرسوده بودن ماشین آلات معدنکاری</a:t>
          </a:r>
          <a:r>
            <a:rPr lang="fa-IR" sz="1400" b="1" dirty="0">
              <a:effectLst/>
              <a:latin typeface="Calibri" panose="020F0502020204030204" pitchFamily="34" charset="0"/>
              <a:ea typeface="Calibri" panose="020F0502020204030204" pitchFamily="34" charset="0"/>
              <a:cs typeface="B Titr" panose="00000700000000000000" pitchFamily="2" charset="-78"/>
            </a:rPr>
            <a:t> و فقدان تجهیزات جدید و مدرن</a:t>
          </a:r>
          <a:endParaRPr lang="en-US" sz="1400" b="1" dirty="0">
            <a:effectLst/>
            <a:latin typeface="Calibri" panose="020F0502020204030204" pitchFamily="34" charset="0"/>
            <a:ea typeface="Calibri" panose="020F0502020204030204" pitchFamily="34" charset="0"/>
            <a:cs typeface="B Titr" panose="00000700000000000000" pitchFamily="2" charset="-78"/>
          </a:endParaRPr>
        </a:p>
      </dgm:t>
    </dgm:pt>
    <dgm:pt modelId="{A30EF75F-D762-465C-9290-377C982BB3EB}" type="parTrans" cxnId="{433C9857-5DFC-4A67-8696-F86E2AF953C3}">
      <dgm:prSet/>
      <dgm:spPr/>
      <dgm:t>
        <a:bodyPr/>
        <a:lstStyle/>
        <a:p>
          <a:endParaRPr lang="en-US" sz="2000" b="1">
            <a:cs typeface="B Titr" panose="00000700000000000000" pitchFamily="2" charset="-78"/>
          </a:endParaRPr>
        </a:p>
      </dgm:t>
    </dgm:pt>
    <dgm:pt modelId="{306AE2E1-C75E-4705-A19E-816444B26AA7}" type="sibTrans" cxnId="{433C9857-5DFC-4A67-8696-F86E2AF953C3}">
      <dgm:prSet/>
      <dgm:spPr/>
      <dgm:t>
        <a:bodyPr/>
        <a:lstStyle/>
        <a:p>
          <a:endParaRPr lang="en-US" sz="2000" b="1">
            <a:cs typeface="B Titr" panose="00000700000000000000" pitchFamily="2" charset="-78"/>
          </a:endParaRPr>
        </a:p>
      </dgm:t>
    </dgm:pt>
    <dgm:pt modelId="{68983F19-B12B-4141-ABD7-184F5028345F}">
      <dgm:prSet custT="1"/>
      <dgm:spPr/>
      <dgm:t>
        <a:bodyPr/>
        <a:lstStyle/>
        <a:p>
          <a:pPr>
            <a:buFont typeface="Symbol" panose="05050102010706020507" pitchFamily="18" charset="2"/>
            <a:buChar char=""/>
          </a:pPr>
          <a:r>
            <a:rPr lang="ar-SA" sz="1400" b="1" dirty="0">
              <a:effectLst/>
              <a:latin typeface="Calibri" panose="020F0502020204030204" pitchFamily="34" charset="0"/>
              <a:ea typeface="Calibri" panose="020F0502020204030204" pitchFamily="34" charset="0"/>
              <a:cs typeface="B Titr" panose="00000700000000000000" pitchFamily="2" charset="-78"/>
            </a:rPr>
            <a:t>عدم وجود ردیف بودجه مستقل برای طرح احیاء و فعال سازی معادن کوچک مقیاس</a:t>
          </a:r>
          <a:endParaRPr lang="en-US" sz="1400" b="1" dirty="0">
            <a:effectLst/>
            <a:latin typeface="Calibri" panose="020F0502020204030204" pitchFamily="34" charset="0"/>
            <a:ea typeface="Calibri" panose="020F0502020204030204" pitchFamily="34" charset="0"/>
            <a:cs typeface="B Titr" panose="00000700000000000000" pitchFamily="2" charset="-78"/>
          </a:endParaRPr>
        </a:p>
      </dgm:t>
    </dgm:pt>
    <dgm:pt modelId="{677B8A13-AA01-47AC-9B5B-582264F7C164}" type="parTrans" cxnId="{6597DD4D-F9CB-42B9-9FCE-24945E20CFAA}">
      <dgm:prSet/>
      <dgm:spPr/>
      <dgm:t>
        <a:bodyPr/>
        <a:lstStyle/>
        <a:p>
          <a:endParaRPr lang="en-US" sz="2000" b="1">
            <a:cs typeface="B Titr" panose="00000700000000000000" pitchFamily="2" charset="-78"/>
          </a:endParaRPr>
        </a:p>
      </dgm:t>
    </dgm:pt>
    <dgm:pt modelId="{68383451-A3C3-4D92-994D-6997B2B1B249}" type="sibTrans" cxnId="{6597DD4D-F9CB-42B9-9FCE-24945E20CFAA}">
      <dgm:prSet/>
      <dgm:spPr/>
      <dgm:t>
        <a:bodyPr/>
        <a:lstStyle/>
        <a:p>
          <a:endParaRPr lang="en-US" sz="2000" b="1">
            <a:cs typeface="B Titr" panose="00000700000000000000" pitchFamily="2" charset="-78"/>
          </a:endParaRPr>
        </a:p>
      </dgm:t>
    </dgm:pt>
    <dgm:pt modelId="{C277A6B4-BEF6-4F3A-BDE7-B3AAD11E062F}">
      <dgm:prSet custT="1"/>
      <dgm:spPr/>
      <dgm:t>
        <a:bodyPr/>
        <a:lstStyle/>
        <a:p>
          <a:pPr>
            <a:buFont typeface="Symbol" panose="05050102010706020507" pitchFamily="18" charset="2"/>
            <a:buChar char=""/>
          </a:pPr>
          <a:r>
            <a:rPr lang="ar-SA" sz="1400" b="1" dirty="0">
              <a:effectLst/>
              <a:latin typeface="Calibri" panose="020F0502020204030204" pitchFamily="34" charset="0"/>
              <a:ea typeface="Calibri" panose="020F0502020204030204" pitchFamily="34" charset="0"/>
              <a:cs typeface="B Titr" panose="00000700000000000000" pitchFamily="2" charset="-78"/>
            </a:rPr>
            <a:t>عدم وجود طرح جامع زیرساخت‌های معدنی کشور</a:t>
          </a:r>
          <a:endParaRPr lang="en-US" sz="1400" b="1" dirty="0">
            <a:effectLst/>
            <a:latin typeface="Calibri" panose="020F0502020204030204" pitchFamily="34" charset="0"/>
            <a:ea typeface="Calibri" panose="020F0502020204030204" pitchFamily="34" charset="0"/>
            <a:cs typeface="B Titr" panose="00000700000000000000" pitchFamily="2" charset="-78"/>
          </a:endParaRPr>
        </a:p>
      </dgm:t>
    </dgm:pt>
    <dgm:pt modelId="{5F3454A6-EF0B-4F2C-94EB-395DB86B5C98}" type="parTrans" cxnId="{18DC28E6-4131-4623-89AE-7418DA3CED0B}">
      <dgm:prSet/>
      <dgm:spPr/>
      <dgm:t>
        <a:bodyPr/>
        <a:lstStyle/>
        <a:p>
          <a:endParaRPr lang="en-US" sz="2000" b="1">
            <a:cs typeface="B Titr" panose="00000700000000000000" pitchFamily="2" charset="-78"/>
          </a:endParaRPr>
        </a:p>
      </dgm:t>
    </dgm:pt>
    <dgm:pt modelId="{39B89229-907C-46E1-88CC-2EC82D686CFD}" type="sibTrans" cxnId="{18DC28E6-4131-4623-89AE-7418DA3CED0B}">
      <dgm:prSet/>
      <dgm:spPr/>
      <dgm:t>
        <a:bodyPr/>
        <a:lstStyle/>
        <a:p>
          <a:endParaRPr lang="en-US" sz="2000" b="1">
            <a:cs typeface="B Titr" panose="00000700000000000000" pitchFamily="2" charset="-78"/>
          </a:endParaRPr>
        </a:p>
      </dgm:t>
    </dgm:pt>
    <dgm:pt modelId="{7D16284A-3FC4-49C4-958F-0E811CE718DB}">
      <dgm:prSet custT="1"/>
      <dgm:spPr/>
      <dgm:t>
        <a:bodyPr/>
        <a:lstStyle/>
        <a:p>
          <a:pPr>
            <a:buFont typeface="Symbol" panose="05050102010706020507" pitchFamily="18" charset="2"/>
            <a:buChar char=""/>
          </a:pPr>
          <a:r>
            <a:rPr lang="ar-SA" sz="1200" b="1" dirty="0">
              <a:effectLst/>
              <a:latin typeface="Calibri" panose="020F0502020204030204" pitchFamily="34" charset="0"/>
              <a:ea typeface="Calibri" panose="020F0502020204030204" pitchFamily="34" charset="0"/>
              <a:cs typeface="B Titr" panose="00000700000000000000" pitchFamily="2" charset="-78"/>
            </a:rPr>
            <a:t>کمرنگ بودن نقش تشکل‌های معدنی و بنگاه‌های خصوصی در تصمیم گیری‌های حوزه معدن و صنایع معدنی</a:t>
          </a:r>
          <a:endParaRPr lang="en-US" sz="1200" b="1" dirty="0">
            <a:effectLst/>
            <a:latin typeface="Calibri" panose="020F0502020204030204" pitchFamily="34" charset="0"/>
            <a:ea typeface="Calibri" panose="020F0502020204030204" pitchFamily="34" charset="0"/>
            <a:cs typeface="B Titr" panose="00000700000000000000" pitchFamily="2" charset="-78"/>
          </a:endParaRPr>
        </a:p>
      </dgm:t>
    </dgm:pt>
    <dgm:pt modelId="{44A361C4-26F3-4DB8-9B69-7C5198C32E32}" type="parTrans" cxnId="{5DBD756D-3255-43CA-B73D-0E13E6C51AA7}">
      <dgm:prSet/>
      <dgm:spPr/>
      <dgm:t>
        <a:bodyPr/>
        <a:lstStyle/>
        <a:p>
          <a:endParaRPr lang="en-US" sz="2000" b="1">
            <a:cs typeface="B Titr" panose="00000700000000000000" pitchFamily="2" charset="-78"/>
          </a:endParaRPr>
        </a:p>
      </dgm:t>
    </dgm:pt>
    <dgm:pt modelId="{697FE8ED-001A-4E04-BF94-57AFFB6CF304}" type="sibTrans" cxnId="{5DBD756D-3255-43CA-B73D-0E13E6C51AA7}">
      <dgm:prSet/>
      <dgm:spPr/>
      <dgm:t>
        <a:bodyPr/>
        <a:lstStyle/>
        <a:p>
          <a:endParaRPr lang="en-US" sz="2000" b="1">
            <a:cs typeface="B Titr" panose="00000700000000000000" pitchFamily="2" charset="-78"/>
          </a:endParaRPr>
        </a:p>
      </dgm:t>
    </dgm:pt>
    <dgm:pt modelId="{5C7BDBDD-350C-4D07-90F3-7B7C8012CFFF}" type="pres">
      <dgm:prSet presAssocID="{69A2F3F9-060E-4E82-A0AA-763A5BF60145}" presName="compositeShape" presStyleCnt="0">
        <dgm:presLayoutVars>
          <dgm:dir/>
          <dgm:resizeHandles/>
        </dgm:presLayoutVars>
      </dgm:prSet>
      <dgm:spPr/>
    </dgm:pt>
    <dgm:pt modelId="{FC6BBC2C-C0A6-406A-B57E-991B1F80C76D}" type="pres">
      <dgm:prSet presAssocID="{69A2F3F9-060E-4E82-A0AA-763A5BF60145}" presName="pyramid" presStyleLbl="node1" presStyleIdx="0" presStyleCnt="1" custScaleX="99949"/>
      <dgm:spPr/>
    </dgm:pt>
    <dgm:pt modelId="{E191F5DC-61A0-4610-9D83-EB368E1D2BD8}" type="pres">
      <dgm:prSet presAssocID="{69A2F3F9-060E-4E82-A0AA-763A5BF60145}" presName="theList" presStyleCnt="0"/>
      <dgm:spPr/>
    </dgm:pt>
    <dgm:pt modelId="{364B3407-0525-4647-8560-E747117B0119}" type="pres">
      <dgm:prSet presAssocID="{66F8AE9A-A2A1-49C9-8069-267553A1E4A3}" presName="aNode" presStyleLbl="fgAcc1" presStyleIdx="0" presStyleCnt="13" custScaleX="140371" custScaleY="81128">
        <dgm:presLayoutVars>
          <dgm:bulletEnabled val="1"/>
        </dgm:presLayoutVars>
      </dgm:prSet>
      <dgm:spPr/>
    </dgm:pt>
    <dgm:pt modelId="{79B1393B-952F-42AB-9E67-4963A2A3890E}" type="pres">
      <dgm:prSet presAssocID="{66F8AE9A-A2A1-49C9-8069-267553A1E4A3}" presName="aSpace" presStyleCnt="0"/>
      <dgm:spPr/>
    </dgm:pt>
    <dgm:pt modelId="{B4377DEF-21E4-462D-BD2B-6DD75A044393}" type="pres">
      <dgm:prSet presAssocID="{3C4B835C-4FE3-4878-AE86-C8E54D7875CA}" presName="aNode" presStyleLbl="fgAcc1" presStyleIdx="1" presStyleCnt="13" custScaleX="140371" custScaleY="81128">
        <dgm:presLayoutVars>
          <dgm:bulletEnabled val="1"/>
        </dgm:presLayoutVars>
      </dgm:prSet>
      <dgm:spPr/>
    </dgm:pt>
    <dgm:pt modelId="{CCA80934-4ECA-44A4-86B6-5EBF6E943B76}" type="pres">
      <dgm:prSet presAssocID="{3C4B835C-4FE3-4878-AE86-C8E54D7875CA}" presName="aSpace" presStyleCnt="0"/>
      <dgm:spPr/>
    </dgm:pt>
    <dgm:pt modelId="{BFCF8D0B-438E-4E69-BAF8-2EC5F4954E8B}" type="pres">
      <dgm:prSet presAssocID="{E8E5DF2C-675E-49B7-A3DC-EDBE73BF517C}" presName="aNode" presStyleLbl="fgAcc1" presStyleIdx="2" presStyleCnt="13" custScaleX="140371" custScaleY="81128">
        <dgm:presLayoutVars>
          <dgm:bulletEnabled val="1"/>
        </dgm:presLayoutVars>
      </dgm:prSet>
      <dgm:spPr/>
    </dgm:pt>
    <dgm:pt modelId="{F13D4103-28EA-4953-BD19-BDA9BC4A1DFF}" type="pres">
      <dgm:prSet presAssocID="{E8E5DF2C-675E-49B7-A3DC-EDBE73BF517C}" presName="aSpace" presStyleCnt="0"/>
      <dgm:spPr/>
    </dgm:pt>
    <dgm:pt modelId="{50AF0383-4667-4694-96C1-16C26AA3853C}" type="pres">
      <dgm:prSet presAssocID="{5A7EF689-73F5-45F2-A921-A9D4C8242FBA}" presName="aNode" presStyleLbl="fgAcc1" presStyleIdx="3" presStyleCnt="13" custScaleX="140371" custScaleY="81128">
        <dgm:presLayoutVars>
          <dgm:bulletEnabled val="1"/>
        </dgm:presLayoutVars>
      </dgm:prSet>
      <dgm:spPr/>
    </dgm:pt>
    <dgm:pt modelId="{8A0180FB-1F1B-4870-9551-AC5F6C5E02E9}" type="pres">
      <dgm:prSet presAssocID="{5A7EF689-73F5-45F2-A921-A9D4C8242FBA}" presName="aSpace" presStyleCnt="0"/>
      <dgm:spPr/>
    </dgm:pt>
    <dgm:pt modelId="{3176C50D-E6C7-4C34-8CEB-4642ED9FB797}" type="pres">
      <dgm:prSet presAssocID="{60A62F74-0F34-43E3-A3EE-76E306F3D736}" presName="aNode" presStyleLbl="fgAcc1" presStyleIdx="4" presStyleCnt="13" custScaleX="140371" custScaleY="81128">
        <dgm:presLayoutVars>
          <dgm:bulletEnabled val="1"/>
        </dgm:presLayoutVars>
      </dgm:prSet>
      <dgm:spPr/>
    </dgm:pt>
    <dgm:pt modelId="{71E931CD-D39D-4DC4-95A9-65652ED15842}" type="pres">
      <dgm:prSet presAssocID="{60A62F74-0F34-43E3-A3EE-76E306F3D736}" presName="aSpace" presStyleCnt="0"/>
      <dgm:spPr/>
    </dgm:pt>
    <dgm:pt modelId="{049241EF-658E-4B24-81FA-43B262F3CAB1}" type="pres">
      <dgm:prSet presAssocID="{13B3B89B-FF4E-443F-B053-9C6EF803ADCF}" presName="aNode" presStyleLbl="fgAcc1" presStyleIdx="5" presStyleCnt="13" custScaleX="140371" custScaleY="81128">
        <dgm:presLayoutVars>
          <dgm:bulletEnabled val="1"/>
        </dgm:presLayoutVars>
      </dgm:prSet>
      <dgm:spPr/>
    </dgm:pt>
    <dgm:pt modelId="{B921153D-D8B5-4207-8C43-FEDA008D747F}" type="pres">
      <dgm:prSet presAssocID="{13B3B89B-FF4E-443F-B053-9C6EF803ADCF}" presName="aSpace" presStyleCnt="0"/>
      <dgm:spPr/>
    </dgm:pt>
    <dgm:pt modelId="{7448A899-9458-4856-81C1-568E8290C691}" type="pres">
      <dgm:prSet presAssocID="{BE5C3EF6-EF35-4399-8533-A877C66CEF57}" presName="aNode" presStyleLbl="fgAcc1" presStyleIdx="6" presStyleCnt="13" custScaleX="140371" custScaleY="81128">
        <dgm:presLayoutVars>
          <dgm:bulletEnabled val="1"/>
        </dgm:presLayoutVars>
      </dgm:prSet>
      <dgm:spPr/>
    </dgm:pt>
    <dgm:pt modelId="{BFBC38E7-76EA-4546-B6BB-A502EC5FC1E3}" type="pres">
      <dgm:prSet presAssocID="{BE5C3EF6-EF35-4399-8533-A877C66CEF57}" presName="aSpace" presStyleCnt="0"/>
      <dgm:spPr/>
    </dgm:pt>
    <dgm:pt modelId="{75797FC9-77DB-4D7F-948E-098AE522D5AE}" type="pres">
      <dgm:prSet presAssocID="{DC176633-93BC-4DC3-8C3E-E95E804A7EC4}" presName="aNode" presStyleLbl="fgAcc1" presStyleIdx="7" presStyleCnt="13" custScaleX="140371" custScaleY="81128" custLinFactNeighborY="-2">
        <dgm:presLayoutVars>
          <dgm:bulletEnabled val="1"/>
        </dgm:presLayoutVars>
      </dgm:prSet>
      <dgm:spPr/>
    </dgm:pt>
    <dgm:pt modelId="{B5119F1E-33DC-48B1-A185-A63DDC745654}" type="pres">
      <dgm:prSet presAssocID="{DC176633-93BC-4DC3-8C3E-E95E804A7EC4}" presName="aSpace" presStyleCnt="0"/>
      <dgm:spPr/>
    </dgm:pt>
    <dgm:pt modelId="{15CBED12-5B85-49CB-8EE7-C620387040BD}" type="pres">
      <dgm:prSet presAssocID="{9CF31522-5651-4136-944F-226479B89A83}" presName="aNode" presStyleLbl="fgAcc1" presStyleIdx="8" presStyleCnt="13" custScaleX="140371" custScaleY="81128">
        <dgm:presLayoutVars>
          <dgm:bulletEnabled val="1"/>
        </dgm:presLayoutVars>
      </dgm:prSet>
      <dgm:spPr/>
    </dgm:pt>
    <dgm:pt modelId="{B45F67CF-AA0B-4D1C-A219-8FDD2D7DA75A}" type="pres">
      <dgm:prSet presAssocID="{9CF31522-5651-4136-944F-226479B89A83}" presName="aSpace" presStyleCnt="0"/>
      <dgm:spPr/>
    </dgm:pt>
    <dgm:pt modelId="{C09CD22C-6796-46D3-BC4F-C4ADDFA3E86F}" type="pres">
      <dgm:prSet presAssocID="{EEF8BBEE-D781-4D01-BA14-070DD581577E}" presName="aNode" presStyleLbl="fgAcc1" presStyleIdx="9" presStyleCnt="13" custScaleX="140371" custScaleY="81128">
        <dgm:presLayoutVars>
          <dgm:bulletEnabled val="1"/>
        </dgm:presLayoutVars>
      </dgm:prSet>
      <dgm:spPr/>
    </dgm:pt>
    <dgm:pt modelId="{F0BE08EA-5C8C-4A2E-8AE4-10B2FC556DF6}" type="pres">
      <dgm:prSet presAssocID="{EEF8BBEE-D781-4D01-BA14-070DD581577E}" presName="aSpace" presStyleCnt="0"/>
      <dgm:spPr/>
    </dgm:pt>
    <dgm:pt modelId="{D678AF3A-F0A2-4EAD-BD59-48A3AF96C5BC}" type="pres">
      <dgm:prSet presAssocID="{68983F19-B12B-4141-ABD7-184F5028345F}" presName="aNode" presStyleLbl="fgAcc1" presStyleIdx="10" presStyleCnt="13" custScaleX="140371" custScaleY="81128">
        <dgm:presLayoutVars>
          <dgm:bulletEnabled val="1"/>
        </dgm:presLayoutVars>
      </dgm:prSet>
      <dgm:spPr/>
    </dgm:pt>
    <dgm:pt modelId="{C420DB15-8162-4B52-BDDF-57AB9E355BB9}" type="pres">
      <dgm:prSet presAssocID="{68983F19-B12B-4141-ABD7-184F5028345F}" presName="aSpace" presStyleCnt="0"/>
      <dgm:spPr/>
    </dgm:pt>
    <dgm:pt modelId="{78603D9F-DC8C-4B4B-91A0-5D59C7878569}" type="pres">
      <dgm:prSet presAssocID="{C277A6B4-BEF6-4F3A-BDE7-B3AAD11E062F}" presName="aNode" presStyleLbl="fgAcc1" presStyleIdx="11" presStyleCnt="13" custScaleX="140371" custScaleY="81128">
        <dgm:presLayoutVars>
          <dgm:bulletEnabled val="1"/>
        </dgm:presLayoutVars>
      </dgm:prSet>
      <dgm:spPr/>
    </dgm:pt>
    <dgm:pt modelId="{27A1387B-E804-415C-9F48-E4352742E6A0}" type="pres">
      <dgm:prSet presAssocID="{C277A6B4-BEF6-4F3A-BDE7-B3AAD11E062F}" presName="aSpace" presStyleCnt="0"/>
      <dgm:spPr/>
    </dgm:pt>
    <dgm:pt modelId="{1AD3EA20-65F2-4A79-810D-47CBBD2C748B}" type="pres">
      <dgm:prSet presAssocID="{7D16284A-3FC4-49C4-958F-0E811CE718DB}" presName="aNode" presStyleLbl="fgAcc1" presStyleIdx="12" presStyleCnt="13" custScaleX="140371" custScaleY="81128">
        <dgm:presLayoutVars>
          <dgm:bulletEnabled val="1"/>
        </dgm:presLayoutVars>
      </dgm:prSet>
      <dgm:spPr/>
    </dgm:pt>
    <dgm:pt modelId="{21BF0C13-0C09-4A7C-BB8A-DAD3AC636D61}" type="pres">
      <dgm:prSet presAssocID="{7D16284A-3FC4-49C4-958F-0E811CE718DB}" presName="aSpace" presStyleCnt="0"/>
      <dgm:spPr/>
    </dgm:pt>
  </dgm:ptLst>
  <dgm:cxnLst>
    <dgm:cxn modelId="{2C3EB606-216B-4E55-867D-5F900597834F}" type="presOf" srcId="{68983F19-B12B-4141-ABD7-184F5028345F}" destId="{D678AF3A-F0A2-4EAD-BD59-48A3AF96C5BC}" srcOrd="0" destOrd="0" presId="urn:microsoft.com/office/officeart/2005/8/layout/pyramid2"/>
    <dgm:cxn modelId="{B260A209-A9B8-42A5-8088-AE1950CFF2E7}" srcId="{69A2F3F9-060E-4E82-A0AA-763A5BF60145}" destId="{66F8AE9A-A2A1-49C9-8069-267553A1E4A3}" srcOrd="0" destOrd="0" parTransId="{B81036A5-10B3-4002-A33D-5EBC8C96AEDD}" sibTransId="{BA6B6AD4-DFFF-4B3A-A2AB-098F21B02FA1}"/>
    <dgm:cxn modelId="{33335010-55B4-4581-BF64-4A9FED410882}" srcId="{69A2F3F9-060E-4E82-A0AA-763A5BF60145}" destId="{DC176633-93BC-4DC3-8C3E-E95E804A7EC4}" srcOrd="7" destOrd="0" parTransId="{6D86C16D-CE03-47C2-BB34-DC9D333514E3}" sibTransId="{0B0E7E99-AF27-4A86-9A3B-32B345507CC8}"/>
    <dgm:cxn modelId="{0D17963F-894D-47DE-A187-366F0AAB808F}" srcId="{69A2F3F9-060E-4E82-A0AA-763A5BF60145}" destId="{5A7EF689-73F5-45F2-A921-A9D4C8242FBA}" srcOrd="3" destOrd="0" parTransId="{51D75537-3F96-43F6-BE75-8C75B469B582}" sibTransId="{4C77407E-BA8E-47AC-ABAF-801561540CA7}"/>
    <dgm:cxn modelId="{4088475C-6F78-4899-A8BB-E1E909101FE2}" srcId="{69A2F3F9-060E-4E82-A0AA-763A5BF60145}" destId="{BE5C3EF6-EF35-4399-8533-A877C66CEF57}" srcOrd="6" destOrd="0" parTransId="{AF28C479-0E72-4FFD-8EE9-3DD50C94921E}" sibTransId="{E4A5707E-BF1C-4062-8963-7F4D3C39ACF2}"/>
    <dgm:cxn modelId="{9089D748-4675-4340-B18D-D8BDA682FBB6}" srcId="{69A2F3F9-060E-4E82-A0AA-763A5BF60145}" destId="{13B3B89B-FF4E-443F-B053-9C6EF803ADCF}" srcOrd="5" destOrd="0" parTransId="{BE921A7F-C99D-4065-8409-5B33BFC31162}" sibTransId="{30E7167C-02BF-46B9-901A-550828287B46}"/>
    <dgm:cxn modelId="{5DBD756D-3255-43CA-B73D-0E13E6C51AA7}" srcId="{69A2F3F9-060E-4E82-A0AA-763A5BF60145}" destId="{7D16284A-3FC4-49C4-958F-0E811CE718DB}" srcOrd="12" destOrd="0" parTransId="{44A361C4-26F3-4DB8-9B69-7C5198C32E32}" sibTransId="{697FE8ED-001A-4E04-BF94-57AFFB6CF304}"/>
    <dgm:cxn modelId="{6597DD4D-F9CB-42B9-9FCE-24945E20CFAA}" srcId="{69A2F3F9-060E-4E82-A0AA-763A5BF60145}" destId="{68983F19-B12B-4141-ABD7-184F5028345F}" srcOrd="10" destOrd="0" parTransId="{677B8A13-AA01-47AC-9B5B-582264F7C164}" sibTransId="{68383451-A3C3-4D92-994D-6997B2B1B249}"/>
    <dgm:cxn modelId="{8F938D6F-0136-4CC1-995C-46E849A2F5F9}" type="presOf" srcId="{13B3B89B-FF4E-443F-B053-9C6EF803ADCF}" destId="{049241EF-658E-4B24-81FA-43B262F3CAB1}" srcOrd="0" destOrd="0" presId="urn:microsoft.com/office/officeart/2005/8/layout/pyramid2"/>
    <dgm:cxn modelId="{8E616271-C164-4902-8BFA-D7DAE6535A76}" type="presOf" srcId="{7D16284A-3FC4-49C4-958F-0E811CE718DB}" destId="{1AD3EA20-65F2-4A79-810D-47CBBD2C748B}" srcOrd="0" destOrd="0" presId="urn:microsoft.com/office/officeart/2005/8/layout/pyramid2"/>
    <dgm:cxn modelId="{090C7651-2D16-492B-A79C-03197FF5D881}" type="presOf" srcId="{69A2F3F9-060E-4E82-A0AA-763A5BF60145}" destId="{5C7BDBDD-350C-4D07-90F3-7B7C8012CFFF}" srcOrd="0" destOrd="0" presId="urn:microsoft.com/office/officeart/2005/8/layout/pyramid2"/>
    <dgm:cxn modelId="{E047E252-78C0-4551-AC40-D8CE7AF35310}" type="presOf" srcId="{66F8AE9A-A2A1-49C9-8069-267553A1E4A3}" destId="{364B3407-0525-4647-8560-E747117B0119}" srcOrd="0" destOrd="0" presId="urn:microsoft.com/office/officeart/2005/8/layout/pyramid2"/>
    <dgm:cxn modelId="{433C9857-5DFC-4A67-8696-F86E2AF953C3}" srcId="{69A2F3F9-060E-4E82-A0AA-763A5BF60145}" destId="{EEF8BBEE-D781-4D01-BA14-070DD581577E}" srcOrd="9" destOrd="0" parTransId="{A30EF75F-D762-465C-9290-377C982BB3EB}" sibTransId="{306AE2E1-C75E-4705-A19E-816444B26AA7}"/>
    <dgm:cxn modelId="{BCD83C7B-80AC-48CC-99D5-B809C1C0B5D3}" srcId="{69A2F3F9-060E-4E82-A0AA-763A5BF60145}" destId="{E8E5DF2C-675E-49B7-A3DC-EDBE73BF517C}" srcOrd="2" destOrd="0" parTransId="{65BD81D1-D6E7-486B-B3CC-2E18329CE7BB}" sibTransId="{3D0E468C-F73F-4160-AE74-F95BE97E2123}"/>
    <dgm:cxn modelId="{B09CC385-55D3-498B-AB32-2004AB4D1F17}" srcId="{69A2F3F9-060E-4E82-A0AA-763A5BF60145}" destId="{60A62F74-0F34-43E3-A3EE-76E306F3D736}" srcOrd="4" destOrd="0" parTransId="{DD6336E6-D543-4974-891E-FE177C28516F}" sibTransId="{F4A9D666-E500-48D0-9844-9412255617C5}"/>
    <dgm:cxn modelId="{1BA8818D-94F1-448D-9DB8-687907380652}" type="presOf" srcId="{DC176633-93BC-4DC3-8C3E-E95E804A7EC4}" destId="{75797FC9-77DB-4D7F-948E-098AE522D5AE}" srcOrd="0" destOrd="0" presId="urn:microsoft.com/office/officeart/2005/8/layout/pyramid2"/>
    <dgm:cxn modelId="{1BDDE98F-E2FD-490B-91ED-3F46D6396ABA}" srcId="{69A2F3F9-060E-4E82-A0AA-763A5BF60145}" destId="{3C4B835C-4FE3-4878-AE86-C8E54D7875CA}" srcOrd="1" destOrd="0" parTransId="{2B3C7226-6E91-4F49-AA2F-6CE62C4CFA65}" sibTransId="{AF4FFDE5-B6F4-4799-B781-2398960D28B7}"/>
    <dgm:cxn modelId="{9CB5D1A7-DEE1-40D9-9FD6-C23A7D8316EA}" type="presOf" srcId="{EEF8BBEE-D781-4D01-BA14-070DD581577E}" destId="{C09CD22C-6796-46D3-BC4F-C4ADDFA3E86F}" srcOrd="0" destOrd="0" presId="urn:microsoft.com/office/officeart/2005/8/layout/pyramid2"/>
    <dgm:cxn modelId="{9BF94AB4-D2C2-4E38-B189-DE7EFF0A808E}" type="presOf" srcId="{3C4B835C-4FE3-4878-AE86-C8E54D7875CA}" destId="{B4377DEF-21E4-462D-BD2B-6DD75A044393}" srcOrd="0" destOrd="0" presId="urn:microsoft.com/office/officeart/2005/8/layout/pyramid2"/>
    <dgm:cxn modelId="{02D006C4-5A77-4608-8C36-1A1A885DC0A0}" type="presOf" srcId="{60A62F74-0F34-43E3-A3EE-76E306F3D736}" destId="{3176C50D-E6C7-4C34-8CEB-4642ED9FB797}" srcOrd="0" destOrd="0" presId="urn:microsoft.com/office/officeart/2005/8/layout/pyramid2"/>
    <dgm:cxn modelId="{906491C9-2157-4D83-827B-96629A90EE7F}" srcId="{69A2F3F9-060E-4E82-A0AA-763A5BF60145}" destId="{9CF31522-5651-4136-944F-226479B89A83}" srcOrd="8" destOrd="0" parTransId="{7D52578F-1221-47DD-A3F8-1EBD194D4D73}" sibTransId="{05CA6799-886F-42E8-A854-29D44BA160CC}"/>
    <dgm:cxn modelId="{E3E3A7D1-0F75-4481-87E0-9EDA1CE64A48}" type="presOf" srcId="{BE5C3EF6-EF35-4399-8533-A877C66CEF57}" destId="{7448A899-9458-4856-81C1-568E8290C691}" srcOrd="0" destOrd="0" presId="urn:microsoft.com/office/officeart/2005/8/layout/pyramid2"/>
    <dgm:cxn modelId="{D6637CE0-877C-4679-8872-0C9E47EC53BC}" type="presOf" srcId="{C277A6B4-BEF6-4F3A-BDE7-B3AAD11E062F}" destId="{78603D9F-DC8C-4B4B-91A0-5D59C7878569}" srcOrd="0" destOrd="0" presId="urn:microsoft.com/office/officeart/2005/8/layout/pyramid2"/>
    <dgm:cxn modelId="{9CD51DE4-C7DB-4E4A-A81D-1C7F6E22831E}" type="presOf" srcId="{9CF31522-5651-4136-944F-226479B89A83}" destId="{15CBED12-5B85-49CB-8EE7-C620387040BD}" srcOrd="0" destOrd="0" presId="urn:microsoft.com/office/officeart/2005/8/layout/pyramid2"/>
    <dgm:cxn modelId="{18DC28E6-4131-4623-89AE-7418DA3CED0B}" srcId="{69A2F3F9-060E-4E82-A0AA-763A5BF60145}" destId="{C277A6B4-BEF6-4F3A-BDE7-B3AAD11E062F}" srcOrd="11" destOrd="0" parTransId="{5F3454A6-EF0B-4F2C-94EB-395DB86B5C98}" sibTransId="{39B89229-907C-46E1-88CC-2EC82D686CFD}"/>
    <dgm:cxn modelId="{A7E773ED-2183-4EA5-AC2C-D48D31AEAA59}" type="presOf" srcId="{5A7EF689-73F5-45F2-A921-A9D4C8242FBA}" destId="{50AF0383-4667-4694-96C1-16C26AA3853C}" srcOrd="0" destOrd="0" presId="urn:microsoft.com/office/officeart/2005/8/layout/pyramid2"/>
    <dgm:cxn modelId="{953BCEFE-DBE6-4263-AB68-CA56634A2361}" type="presOf" srcId="{E8E5DF2C-675E-49B7-A3DC-EDBE73BF517C}" destId="{BFCF8D0B-438E-4E69-BAF8-2EC5F4954E8B}" srcOrd="0" destOrd="0" presId="urn:microsoft.com/office/officeart/2005/8/layout/pyramid2"/>
    <dgm:cxn modelId="{D4D41148-0334-4972-A3EA-A83AACDD48AE}" type="presParOf" srcId="{5C7BDBDD-350C-4D07-90F3-7B7C8012CFFF}" destId="{FC6BBC2C-C0A6-406A-B57E-991B1F80C76D}" srcOrd="0" destOrd="0" presId="urn:microsoft.com/office/officeart/2005/8/layout/pyramid2"/>
    <dgm:cxn modelId="{65F5E1FA-6214-4C05-9F88-C7B48976D3EB}" type="presParOf" srcId="{5C7BDBDD-350C-4D07-90F3-7B7C8012CFFF}" destId="{E191F5DC-61A0-4610-9D83-EB368E1D2BD8}" srcOrd="1" destOrd="0" presId="urn:microsoft.com/office/officeart/2005/8/layout/pyramid2"/>
    <dgm:cxn modelId="{6E4674D4-40B1-486A-A933-6A930BBEF968}" type="presParOf" srcId="{E191F5DC-61A0-4610-9D83-EB368E1D2BD8}" destId="{364B3407-0525-4647-8560-E747117B0119}" srcOrd="0" destOrd="0" presId="urn:microsoft.com/office/officeart/2005/8/layout/pyramid2"/>
    <dgm:cxn modelId="{0A419C1F-7D0E-4074-8877-CCE7D86EF7F6}" type="presParOf" srcId="{E191F5DC-61A0-4610-9D83-EB368E1D2BD8}" destId="{79B1393B-952F-42AB-9E67-4963A2A3890E}" srcOrd="1" destOrd="0" presId="urn:microsoft.com/office/officeart/2005/8/layout/pyramid2"/>
    <dgm:cxn modelId="{6F4394C3-EEC2-49AD-89A8-98E4867FC782}" type="presParOf" srcId="{E191F5DC-61A0-4610-9D83-EB368E1D2BD8}" destId="{B4377DEF-21E4-462D-BD2B-6DD75A044393}" srcOrd="2" destOrd="0" presId="urn:microsoft.com/office/officeart/2005/8/layout/pyramid2"/>
    <dgm:cxn modelId="{9A1BA4AF-2EED-4236-BEC8-2D3D0AEF02F7}" type="presParOf" srcId="{E191F5DC-61A0-4610-9D83-EB368E1D2BD8}" destId="{CCA80934-4ECA-44A4-86B6-5EBF6E943B76}" srcOrd="3" destOrd="0" presId="urn:microsoft.com/office/officeart/2005/8/layout/pyramid2"/>
    <dgm:cxn modelId="{91ABB726-97E6-421B-A96A-28E1B0A20824}" type="presParOf" srcId="{E191F5DC-61A0-4610-9D83-EB368E1D2BD8}" destId="{BFCF8D0B-438E-4E69-BAF8-2EC5F4954E8B}" srcOrd="4" destOrd="0" presId="urn:microsoft.com/office/officeart/2005/8/layout/pyramid2"/>
    <dgm:cxn modelId="{28C1B5E7-6735-46F6-BAF9-271EAA85EF40}" type="presParOf" srcId="{E191F5DC-61A0-4610-9D83-EB368E1D2BD8}" destId="{F13D4103-28EA-4953-BD19-BDA9BC4A1DFF}" srcOrd="5" destOrd="0" presId="urn:microsoft.com/office/officeart/2005/8/layout/pyramid2"/>
    <dgm:cxn modelId="{775C00BD-64C3-4D8F-9A25-D305923DDB83}" type="presParOf" srcId="{E191F5DC-61A0-4610-9D83-EB368E1D2BD8}" destId="{50AF0383-4667-4694-96C1-16C26AA3853C}" srcOrd="6" destOrd="0" presId="urn:microsoft.com/office/officeart/2005/8/layout/pyramid2"/>
    <dgm:cxn modelId="{9DC3DC93-2F54-4BE3-A7B7-430F6A4FD817}" type="presParOf" srcId="{E191F5DC-61A0-4610-9D83-EB368E1D2BD8}" destId="{8A0180FB-1F1B-4870-9551-AC5F6C5E02E9}" srcOrd="7" destOrd="0" presId="urn:microsoft.com/office/officeart/2005/8/layout/pyramid2"/>
    <dgm:cxn modelId="{B9D71369-79AC-4CBF-B30C-0AC17F9EECA7}" type="presParOf" srcId="{E191F5DC-61A0-4610-9D83-EB368E1D2BD8}" destId="{3176C50D-E6C7-4C34-8CEB-4642ED9FB797}" srcOrd="8" destOrd="0" presId="urn:microsoft.com/office/officeart/2005/8/layout/pyramid2"/>
    <dgm:cxn modelId="{0B1CBB51-9A21-48DA-B3C6-AF669C7035C2}" type="presParOf" srcId="{E191F5DC-61A0-4610-9D83-EB368E1D2BD8}" destId="{71E931CD-D39D-4DC4-95A9-65652ED15842}" srcOrd="9" destOrd="0" presId="urn:microsoft.com/office/officeart/2005/8/layout/pyramid2"/>
    <dgm:cxn modelId="{570A613C-E185-415E-BD7C-83688E46560B}" type="presParOf" srcId="{E191F5DC-61A0-4610-9D83-EB368E1D2BD8}" destId="{049241EF-658E-4B24-81FA-43B262F3CAB1}" srcOrd="10" destOrd="0" presId="urn:microsoft.com/office/officeart/2005/8/layout/pyramid2"/>
    <dgm:cxn modelId="{49BD14D5-67E9-4A9D-BFEF-412F4C37FC3D}" type="presParOf" srcId="{E191F5DC-61A0-4610-9D83-EB368E1D2BD8}" destId="{B921153D-D8B5-4207-8C43-FEDA008D747F}" srcOrd="11" destOrd="0" presId="urn:microsoft.com/office/officeart/2005/8/layout/pyramid2"/>
    <dgm:cxn modelId="{78555613-E0F7-420F-A865-6D60A6EDB24B}" type="presParOf" srcId="{E191F5DC-61A0-4610-9D83-EB368E1D2BD8}" destId="{7448A899-9458-4856-81C1-568E8290C691}" srcOrd="12" destOrd="0" presId="urn:microsoft.com/office/officeart/2005/8/layout/pyramid2"/>
    <dgm:cxn modelId="{ADF643D1-61AA-4C43-9F82-B003AEC292BF}" type="presParOf" srcId="{E191F5DC-61A0-4610-9D83-EB368E1D2BD8}" destId="{BFBC38E7-76EA-4546-B6BB-A502EC5FC1E3}" srcOrd="13" destOrd="0" presId="urn:microsoft.com/office/officeart/2005/8/layout/pyramid2"/>
    <dgm:cxn modelId="{F26A7328-5943-4C7A-9496-FBAEC7AA76E8}" type="presParOf" srcId="{E191F5DC-61A0-4610-9D83-EB368E1D2BD8}" destId="{75797FC9-77DB-4D7F-948E-098AE522D5AE}" srcOrd="14" destOrd="0" presId="urn:microsoft.com/office/officeart/2005/8/layout/pyramid2"/>
    <dgm:cxn modelId="{B816EE1B-E91C-4027-AC64-150BAB06E9B9}" type="presParOf" srcId="{E191F5DC-61A0-4610-9D83-EB368E1D2BD8}" destId="{B5119F1E-33DC-48B1-A185-A63DDC745654}" srcOrd="15" destOrd="0" presId="urn:microsoft.com/office/officeart/2005/8/layout/pyramid2"/>
    <dgm:cxn modelId="{16789B88-E305-4481-9B61-9D169B71B52D}" type="presParOf" srcId="{E191F5DC-61A0-4610-9D83-EB368E1D2BD8}" destId="{15CBED12-5B85-49CB-8EE7-C620387040BD}" srcOrd="16" destOrd="0" presId="urn:microsoft.com/office/officeart/2005/8/layout/pyramid2"/>
    <dgm:cxn modelId="{2C9019EE-840B-40A0-B1DB-B5E91A0990CE}" type="presParOf" srcId="{E191F5DC-61A0-4610-9D83-EB368E1D2BD8}" destId="{B45F67CF-AA0B-4D1C-A219-8FDD2D7DA75A}" srcOrd="17" destOrd="0" presId="urn:microsoft.com/office/officeart/2005/8/layout/pyramid2"/>
    <dgm:cxn modelId="{BEC383F1-8D1A-466B-9416-6FEEBF816B07}" type="presParOf" srcId="{E191F5DC-61A0-4610-9D83-EB368E1D2BD8}" destId="{C09CD22C-6796-46D3-BC4F-C4ADDFA3E86F}" srcOrd="18" destOrd="0" presId="urn:microsoft.com/office/officeart/2005/8/layout/pyramid2"/>
    <dgm:cxn modelId="{ABB74D49-F9DE-43EF-9158-4D60B408FB02}" type="presParOf" srcId="{E191F5DC-61A0-4610-9D83-EB368E1D2BD8}" destId="{F0BE08EA-5C8C-4A2E-8AE4-10B2FC556DF6}" srcOrd="19" destOrd="0" presId="urn:microsoft.com/office/officeart/2005/8/layout/pyramid2"/>
    <dgm:cxn modelId="{4B8D3A32-5448-4D2B-B47A-EE282AF993F7}" type="presParOf" srcId="{E191F5DC-61A0-4610-9D83-EB368E1D2BD8}" destId="{D678AF3A-F0A2-4EAD-BD59-48A3AF96C5BC}" srcOrd="20" destOrd="0" presId="urn:microsoft.com/office/officeart/2005/8/layout/pyramid2"/>
    <dgm:cxn modelId="{35B4C1F5-1442-48AC-B0AB-85DCF4B2B869}" type="presParOf" srcId="{E191F5DC-61A0-4610-9D83-EB368E1D2BD8}" destId="{C420DB15-8162-4B52-BDDF-57AB9E355BB9}" srcOrd="21" destOrd="0" presId="urn:microsoft.com/office/officeart/2005/8/layout/pyramid2"/>
    <dgm:cxn modelId="{1171CEBC-63A6-4C1C-BD2E-4FAD3B3EAF8B}" type="presParOf" srcId="{E191F5DC-61A0-4610-9D83-EB368E1D2BD8}" destId="{78603D9F-DC8C-4B4B-91A0-5D59C7878569}" srcOrd="22" destOrd="0" presId="urn:microsoft.com/office/officeart/2005/8/layout/pyramid2"/>
    <dgm:cxn modelId="{F025BC51-2B2A-4130-9323-9EE5FAADB35A}" type="presParOf" srcId="{E191F5DC-61A0-4610-9D83-EB368E1D2BD8}" destId="{27A1387B-E804-415C-9F48-E4352742E6A0}" srcOrd="23" destOrd="0" presId="urn:microsoft.com/office/officeart/2005/8/layout/pyramid2"/>
    <dgm:cxn modelId="{141579CD-A584-46CC-AE77-0DF17A87D066}" type="presParOf" srcId="{E191F5DC-61A0-4610-9D83-EB368E1D2BD8}" destId="{1AD3EA20-65F2-4A79-810D-47CBBD2C748B}" srcOrd="24" destOrd="0" presId="urn:microsoft.com/office/officeart/2005/8/layout/pyramid2"/>
    <dgm:cxn modelId="{4A1BB8D6-421C-42F5-BDF0-DFC9EE35902C}" type="presParOf" srcId="{E191F5DC-61A0-4610-9D83-EB368E1D2BD8}" destId="{21BF0C13-0C09-4A7C-BB8A-DAD3AC636D61}" srcOrd="2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56C7E4-E209-4BED-8261-3309B90328A0}" type="doc">
      <dgm:prSet loTypeId="urn:microsoft.com/office/officeart/2008/layout/HexagonCluster" loCatId="picture" qsTypeId="urn:microsoft.com/office/officeart/2005/8/quickstyle/3d3" qsCatId="3D" csTypeId="urn:microsoft.com/office/officeart/2005/8/colors/accent1_2" csCatId="accent1" phldr="1"/>
      <dgm:spPr/>
    </dgm:pt>
    <dgm:pt modelId="{D6DF45E7-CE43-41B0-B921-AC39DE36F2EF}">
      <dgm:prSet phldrT="[Text]" custT="1"/>
      <dgm:spPr/>
      <dgm:t>
        <a:bodyPr/>
        <a:lstStyle/>
        <a:p>
          <a:r>
            <a:rPr lang="ar-SA" sz="1100" b="1">
              <a:cs typeface="B Titr" panose="00000700000000000000" pitchFamily="2" charset="-78"/>
            </a:rPr>
            <a:t>کنترل مصرف انرژی هوشمند</a:t>
          </a:r>
          <a:endParaRPr lang="en-US" sz="1100" dirty="0">
            <a:cs typeface="B Titr" panose="00000700000000000000" pitchFamily="2" charset="-78"/>
          </a:endParaRPr>
        </a:p>
      </dgm:t>
    </dgm:pt>
    <dgm:pt modelId="{B09730F9-4E45-4E61-9E01-BC833193175B}" type="parTrans" cxnId="{F6EF404B-7F76-4416-9DD3-6FACD7880377}">
      <dgm:prSet/>
      <dgm:spPr/>
      <dgm:t>
        <a:bodyPr/>
        <a:lstStyle/>
        <a:p>
          <a:endParaRPr lang="en-US"/>
        </a:p>
      </dgm:t>
    </dgm:pt>
    <dgm:pt modelId="{21F31C49-4704-4007-9714-F5BB5A7A7A28}" type="sibTrans" cxnId="{F6EF404B-7F76-4416-9DD3-6FACD7880377}">
      <dgm:prSet/>
      <dgm:spPr>
        <a:blipFill>
          <a:blip xmlns:r="http://schemas.openxmlformats.org/officeDocument/2006/relationships" r:embed="rId1">
            <a:alphaModFix amt="64000"/>
          </a:blip>
          <a:stretch>
            <a:fillRect/>
          </a:stretch>
        </a:blipFill>
      </dgm:spPr>
      <dgm:t>
        <a:bodyPr/>
        <a:lstStyle/>
        <a:p>
          <a:endParaRPr lang="en-US"/>
        </a:p>
      </dgm:t>
    </dgm:pt>
    <dgm:pt modelId="{3C5679D8-CB5E-4EBC-A760-0EB9DC7CC6D8}">
      <dgm:prSet phldrT="[Text]" custT="1"/>
      <dgm:spPr/>
      <dgm:t>
        <a:bodyPr/>
        <a:lstStyle/>
        <a:p>
          <a:r>
            <a:rPr lang="ar-SA" sz="1100" b="1">
              <a:cs typeface="B Titr" panose="00000700000000000000" pitchFamily="2" charset="-78"/>
            </a:rPr>
            <a:t>بهره گیری از سنسورها در هوشمند سازی معادن</a:t>
          </a:r>
          <a:endParaRPr lang="en-US" sz="1100" dirty="0">
            <a:cs typeface="B Titr" panose="00000700000000000000" pitchFamily="2" charset="-78"/>
          </a:endParaRPr>
        </a:p>
      </dgm:t>
    </dgm:pt>
    <dgm:pt modelId="{95A02ED7-E8A0-4D2A-92D1-8AB06E58E10B}" type="parTrans" cxnId="{5D63220A-5A77-48EE-B724-7BB437F7C761}">
      <dgm:prSet/>
      <dgm:spPr/>
      <dgm:t>
        <a:bodyPr/>
        <a:lstStyle/>
        <a:p>
          <a:endParaRPr lang="en-US"/>
        </a:p>
      </dgm:t>
    </dgm:pt>
    <dgm:pt modelId="{D896839B-D86B-4E9D-BC70-9B33A0EFC175}" type="sibTrans" cxnId="{5D63220A-5A77-48EE-B724-7BB437F7C761}">
      <dgm:prSet/>
      <dgm:spPr>
        <a:blipFill>
          <a:blip xmlns:r="http://schemas.openxmlformats.org/officeDocument/2006/relationships" r:embed="rId2">
            <a:alphaModFix amt="64000"/>
          </a:blip>
          <a:stretch>
            <a:fillRect/>
          </a:stretch>
        </a:blipFill>
      </dgm:spPr>
      <dgm:t>
        <a:bodyPr/>
        <a:lstStyle/>
        <a:p>
          <a:endParaRPr lang="en-US"/>
        </a:p>
      </dgm:t>
    </dgm:pt>
    <dgm:pt modelId="{1707894D-8972-479E-8BB5-54AEE4F5553E}">
      <dgm:prSet phldrT="[Text]" custT="1"/>
      <dgm:spPr/>
      <dgm:t>
        <a:bodyPr/>
        <a:lstStyle/>
        <a:p>
          <a:r>
            <a:rPr lang="ar-SA" sz="1100" b="1">
              <a:cs typeface="B Titr" panose="00000700000000000000" pitchFamily="2" charset="-78"/>
            </a:rPr>
            <a:t>تعیین مسیر بهینه برای رسیدن به معدن</a:t>
          </a:r>
          <a:endParaRPr lang="en-US" sz="1100" dirty="0">
            <a:cs typeface="B Titr" panose="00000700000000000000" pitchFamily="2" charset="-78"/>
          </a:endParaRPr>
        </a:p>
      </dgm:t>
    </dgm:pt>
    <dgm:pt modelId="{F8687EB9-6818-46D3-AF02-1964D3B75CF4}" type="parTrans" cxnId="{7E70FC6B-F527-4423-AD11-05434DAFAA35}">
      <dgm:prSet/>
      <dgm:spPr/>
      <dgm:t>
        <a:bodyPr/>
        <a:lstStyle/>
        <a:p>
          <a:endParaRPr lang="en-US"/>
        </a:p>
      </dgm:t>
    </dgm:pt>
    <dgm:pt modelId="{574D1160-BE92-496A-A51D-8AF6011F90CF}" type="sibTrans" cxnId="{7E70FC6B-F527-4423-AD11-05434DAFAA35}">
      <dgm:prSet/>
      <dgm:spPr>
        <a:blipFill>
          <a:blip xmlns:r="http://schemas.openxmlformats.org/officeDocument/2006/relationships" r:embed="rId3">
            <a:alphaModFix amt="64000"/>
          </a:blip>
          <a:stretch>
            <a:fillRect/>
          </a:stretch>
        </a:blipFill>
      </dgm:spPr>
      <dgm:t>
        <a:bodyPr/>
        <a:lstStyle/>
        <a:p>
          <a:endParaRPr lang="en-US"/>
        </a:p>
      </dgm:t>
    </dgm:pt>
    <dgm:pt modelId="{EC48A144-9D4A-4798-ACF7-D318B4B83B12}">
      <dgm:prSet custT="1"/>
      <dgm:spPr/>
      <dgm:t>
        <a:bodyPr/>
        <a:lstStyle/>
        <a:p>
          <a:r>
            <a:rPr lang="ar-SA" sz="1100" b="1">
              <a:effectLst/>
              <a:latin typeface="IRANSans"/>
              <a:ea typeface="Times New Roman" panose="02020603050405020304" pitchFamily="18" charset="0"/>
              <a:cs typeface="B Titr" panose="00000700000000000000" pitchFamily="2" charset="-78"/>
            </a:rPr>
            <a:t>نقشه برداری از معادن با پهپاد</a:t>
          </a:r>
          <a:endParaRPr lang="en-US" sz="1100" dirty="0">
            <a:effectLst/>
            <a:latin typeface="Calibri" panose="020F0502020204030204" pitchFamily="34" charset="0"/>
            <a:ea typeface="Calibri" panose="020F0502020204030204" pitchFamily="34" charset="0"/>
            <a:cs typeface="B Titr" panose="00000700000000000000" pitchFamily="2" charset="-78"/>
          </a:endParaRPr>
        </a:p>
      </dgm:t>
    </dgm:pt>
    <dgm:pt modelId="{0F0DBC10-474F-4884-BE50-FA9FA4891B1C}" type="parTrans" cxnId="{0F0610CC-EB89-422A-AB0E-FC82B3F2E284}">
      <dgm:prSet/>
      <dgm:spPr/>
      <dgm:t>
        <a:bodyPr/>
        <a:lstStyle/>
        <a:p>
          <a:endParaRPr lang="en-US"/>
        </a:p>
      </dgm:t>
    </dgm:pt>
    <dgm:pt modelId="{85A4204C-82E3-48AA-A9F4-230F6AAAA305}" type="sibTrans" cxnId="{0F0610CC-EB89-422A-AB0E-FC82B3F2E284}">
      <dgm:prSet/>
      <dgm:spPr>
        <a:blipFill>
          <a:blip xmlns:r="http://schemas.openxmlformats.org/officeDocument/2006/relationships" r:embed="rId4">
            <a:alphaModFix amt="64000"/>
          </a:blip>
          <a:stretch>
            <a:fillRect/>
          </a:stretch>
        </a:blipFill>
      </dgm:spPr>
      <dgm:t>
        <a:bodyPr/>
        <a:lstStyle/>
        <a:p>
          <a:endParaRPr lang="en-US"/>
        </a:p>
      </dgm:t>
    </dgm:pt>
    <dgm:pt modelId="{EC48C881-2810-4945-A698-64B509EC08CD}">
      <dgm:prSet custT="1"/>
      <dgm:spPr/>
      <dgm:t>
        <a:bodyPr/>
        <a:lstStyle/>
        <a:p>
          <a:r>
            <a:rPr lang="ar-SA" sz="1100" b="1">
              <a:effectLst/>
              <a:latin typeface="IRANSans"/>
              <a:ea typeface="Times New Roman" panose="02020603050405020304" pitchFamily="18" charset="0"/>
              <a:cs typeface="B Titr" panose="00000700000000000000" pitchFamily="2" charset="-78"/>
            </a:rPr>
            <a:t>خاک برداری، زمین شناسی و اکتشاف هوشمند</a:t>
          </a:r>
          <a:endParaRPr lang="en-US" sz="1100" dirty="0">
            <a:effectLst/>
            <a:latin typeface="Calibri" panose="020F0502020204030204" pitchFamily="34" charset="0"/>
            <a:ea typeface="Calibri" panose="020F0502020204030204" pitchFamily="34" charset="0"/>
            <a:cs typeface="B Titr" panose="00000700000000000000" pitchFamily="2" charset="-78"/>
          </a:endParaRPr>
        </a:p>
      </dgm:t>
    </dgm:pt>
    <dgm:pt modelId="{3DFA68A0-B59D-44FD-ACF9-1A07A95613F9}" type="parTrans" cxnId="{B988F9AF-85B7-4A9E-8AB7-0F5E3BC3E4CE}">
      <dgm:prSet/>
      <dgm:spPr/>
      <dgm:t>
        <a:bodyPr/>
        <a:lstStyle/>
        <a:p>
          <a:endParaRPr lang="en-US"/>
        </a:p>
      </dgm:t>
    </dgm:pt>
    <dgm:pt modelId="{38E91121-D5FA-4F3D-9DD0-9E625DF30A31}" type="sibTrans" cxnId="{B988F9AF-85B7-4A9E-8AB7-0F5E3BC3E4CE}">
      <dgm:prSet/>
      <dgm:spPr>
        <a:blipFill>
          <a:blip xmlns:r="http://schemas.openxmlformats.org/officeDocument/2006/relationships" r:embed="rId5">
            <a:alphaModFix amt="64000"/>
          </a:blip>
          <a:stretch>
            <a:fillRect/>
          </a:stretch>
        </a:blipFill>
      </dgm:spPr>
      <dgm:t>
        <a:bodyPr/>
        <a:lstStyle/>
        <a:p>
          <a:endParaRPr lang="en-US"/>
        </a:p>
      </dgm:t>
    </dgm:pt>
    <dgm:pt modelId="{24A1627D-51AC-4BB1-830B-763662C62393}">
      <dgm:prSet custT="1"/>
      <dgm:spPr/>
      <dgm:t>
        <a:bodyPr/>
        <a:lstStyle/>
        <a:p>
          <a:r>
            <a:rPr lang="ar-SA" sz="1100" b="1">
              <a:cs typeface="B Titr" panose="00000700000000000000" pitchFamily="2" charset="-78"/>
            </a:rPr>
            <a:t>مدیریت ناوگان و حمل و نقل</a:t>
          </a:r>
          <a:endParaRPr lang="en-US" sz="1100" dirty="0">
            <a:cs typeface="B Titr" panose="00000700000000000000" pitchFamily="2" charset="-78"/>
          </a:endParaRPr>
        </a:p>
      </dgm:t>
    </dgm:pt>
    <dgm:pt modelId="{B8210484-1856-4AB3-BE08-10514E6BD1E2}" type="parTrans" cxnId="{C8560CE7-D82E-4BC4-9F0B-E578405AD32F}">
      <dgm:prSet/>
      <dgm:spPr/>
      <dgm:t>
        <a:bodyPr/>
        <a:lstStyle/>
        <a:p>
          <a:endParaRPr lang="en-US"/>
        </a:p>
      </dgm:t>
    </dgm:pt>
    <dgm:pt modelId="{BDA6AA38-856E-4FCD-95D2-FA2A91F2A497}" type="sibTrans" cxnId="{C8560CE7-D82E-4BC4-9F0B-E578405AD32F}">
      <dgm:prSet/>
      <dgm:spPr>
        <a:blipFill>
          <a:blip xmlns:r="http://schemas.openxmlformats.org/officeDocument/2006/relationships" r:embed="rId6">
            <a:alphaModFix amt="64000"/>
          </a:blip>
          <a:stretch>
            <a:fillRect/>
          </a:stretch>
        </a:blipFill>
      </dgm:spPr>
      <dgm:t>
        <a:bodyPr/>
        <a:lstStyle/>
        <a:p>
          <a:endParaRPr lang="en-US"/>
        </a:p>
      </dgm:t>
    </dgm:pt>
    <dgm:pt modelId="{FE064C0D-D939-4C3C-B31A-488DEF3FD926}">
      <dgm:prSet custT="1"/>
      <dgm:spPr/>
      <dgm:t>
        <a:bodyPr/>
        <a:lstStyle/>
        <a:p>
          <a:r>
            <a:rPr lang="ar-SA" sz="1100" b="1">
              <a:cs typeface="B Titr" panose="00000700000000000000" pitchFamily="2" charset="-78"/>
            </a:rPr>
            <a:t>جلوگیری از فرسودگی خودرو‌ها و تعمیر به موقع آن‌ها</a:t>
          </a:r>
          <a:endParaRPr lang="en-US" sz="1100" dirty="0">
            <a:cs typeface="B Titr" panose="00000700000000000000" pitchFamily="2" charset="-78"/>
          </a:endParaRPr>
        </a:p>
      </dgm:t>
    </dgm:pt>
    <dgm:pt modelId="{B27F1818-B976-4C59-886A-07335E294C76}" type="parTrans" cxnId="{CB287482-FBD1-4347-9075-2DCFD358107F}">
      <dgm:prSet/>
      <dgm:spPr/>
      <dgm:t>
        <a:bodyPr/>
        <a:lstStyle/>
        <a:p>
          <a:endParaRPr lang="en-US"/>
        </a:p>
      </dgm:t>
    </dgm:pt>
    <dgm:pt modelId="{7D0C7C8A-3F10-4DA5-99A0-B4314DF6B8A1}" type="sibTrans" cxnId="{CB287482-FBD1-4347-9075-2DCFD358107F}">
      <dgm:prSet/>
      <dgm:spPr>
        <a:blipFill>
          <a:blip xmlns:r="http://schemas.openxmlformats.org/officeDocument/2006/relationships" r:embed="rId7">
            <a:alphaModFix amt="64000"/>
          </a:blip>
          <a:stretch>
            <a:fillRect/>
          </a:stretch>
        </a:blipFill>
      </dgm:spPr>
      <dgm:t>
        <a:bodyPr/>
        <a:lstStyle/>
        <a:p>
          <a:endParaRPr lang="en-US"/>
        </a:p>
      </dgm:t>
    </dgm:pt>
    <dgm:pt modelId="{1C35324A-D990-45D6-8EEC-B5C86556068F}">
      <dgm:prSet custT="1"/>
      <dgm:spPr/>
      <dgm:t>
        <a:bodyPr/>
        <a:lstStyle/>
        <a:p>
          <a:r>
            <a:rPr lang="ar-SA" sz="1100" b="1">
              <a:effectLst/>
              <a:latin typeface="IRANSans"/>
              <a:ea typeface="Times New Roman" panose="02020603050405020304" pitchFamily="18" charset="0"/>
              <a:cs typeface="B Titr" panose="00000700000000000000" pitchFamily="2" charset="-78"/>
            </a:rPr>
            <a:t>مدیریت هوشمند عملکرد ناوگان حمل و نقل</a:t>
          </a:r>
          <a:r>
            <a:rPr lang="en-US" sz="1100" b="1" dirty="0">
              <a:effectLst/>
              <a:latin typeface="IRANSans"/>
              <a:ea typeface="Times New Roman" panose="02020603050405020304" pitchFamily="18" charset="0"/>
              <a:cs typeface="B Titr" panose="00000700000000000000" pitchFamily="2" charset="-78"/>
            </a:rPr>
            <a:t> </a:t>
          </a:r>
          <a:endParaRPr lang="en-US" sz="1100" dirty="0">
            <a:effectLst/>
            <a:latin typeface="Calibri" panose="020F0502020204030204" pitchFamily="34" charset="0"/>
            <a:ea typeface="Calibri" panose="020F0502020204030204" pitchFamily="34" charset="0"/>
            <a:cs typeface="B Titr" panose="00000700000000000000" pitchFamily="2" charset="-78"/>
          </a:endParaRPr>
        </a:p>
      </dgm:t>
    </dgm:pt>
    <dgm:pt modelId="{4AEA16A4-6773-4A19-8715-9D2705EF7ECC}" type="parTrans" cxnId="{6E8CC1F4-1943-4240-8DB7-1001B933BE41}">
      <dgm:prSet/>
      <dgm:spPr/>
      <dgm:t>
        <a:bodyPr/>
        <a:lstStyle/>
        <a:p>
          <a:endParaRPr lang="en-US"/>
        </a:p>
      </dgm:t>
    </dgm:pt>
    <dgm:pt modelId="{1398E4EE-9602-4846-A501-36FA103EB009}" type="sibTrans" cxnId="{6E8CC1F4-1943-4240-8DB7-1001B933BE41}">
      <dgm:prSet/>
      <dgm:spPr>
        <a:blipFill>
          <a:blip xmlns:r="http://schemas.openxmlformats.org/officeDocument/2006/relationships" r:embed="rId8">
            <a:alphaModFix amt="64000"/>
          </a:blip>
          <a:stretch>
            <a:fillRect/>
          </a:stretch>
        </a:blipFill>
      </dgm:spPr>
      <dgm:t>
        <a:bodyPr/>
        <a:lstStyle/>
        <a:p>
          <a:endParaRPr lang="en-US"/>
        </a:p>
      </dgm:t>
    </dgm:pt>
    <dgm:pt modelId="{86C18E6C-7CF1-4547-BE4C-589E54B43143}">
      <dgm:prSet custT="1"/>
      <dgm:spPr/>
      <dgm:t>
        <a:bodyPr/>
        <a:lstStyle/>
        <a:p>
          <a:r>
            <a:rPr lang="ar-SA" sz="1100" b="1">
              <a:cs typeface="B Titr" panose="00000700000000000000" pitchFamily="2" charset="-78"/>
            </a:rPr>
            <a:t>استفاده از نوار نقاله های هوشمند</a:t>
          </a:r>
          <a:endParaRPr lang="en-US" sz="1100" dirty="0">
            <a:cs typeface="B Titr" panose="00000700000000000000" pitchFamily="2" charset="-78"/>
          </a:endParaRPr>
        </a:p>
      </dgm:t>
    </dgm:pt>
    <dgm:pt modelId="{68645521-BA98-493B-B150-A35B5337CB30}" type="parTrans" cxnId="{BEF78806-C265-413E-9E41-1F243CB1ADDE}">
      <dgm:prSet/>
      <dgm:spPr/>
      <dgm:t>
        <a:bodyPr/>
        <a:lstStyle/>
        <a:p>
          <a:endParaRPr lang="en-US"/>
        </a:p>
      </dgm:t>
    </dgm:pt>
    <dgm:pt modelId="{0D9DBF1E-DF08-4BDF-99C8-C4F57EFBA2A7}" type="sibTrans" cxnId="{BEF78806-C265-413E-9E41-1F243CB1ADDE}">
      <dgm:prSet/>
      <dgm:spPr>
        <a:blipFill>
          <a:blip xmlns:r="http://schemas.openxmlformats.org/officeDocument/2006/relationships" r:embed="rId9">
            <a:alphaModFix amt="64000"/>
          </a:blip>
          <a:stretch>
            <a:fillRect/>
          </a:stretch>
        </a:blipFill>
      </dgm:spPr>
      <dgm:t>
        <a:bodyPr/>
        <a:lstStyle/>
        <a:p>
          <a:endParaRPr lang="en-US"/>
        </a:p>
      </dgm:t>
    </dgm:pt>
    <dgm:pt modelId="{A609FEDE-1256-4151-AB38-657F476F60FA}">
      <dgm:prSet custT="1"/>
      <dgm:spPr/>
      <dgm:t>
        <a:bodyPr/>
        <a:lstStyle/>
        <a:p>
          <a:r>
            <a:rPr lang="ar-SA" sz="1100" b="1">
              <a:cs typeface="B Titr" panose="00000700000000000000" pitchFamily="2" charset="-78"/>
            </a:rPr>
            <a:t>کلاه ایمنی هوشمند</a:t>
          </a:r>
          <a:endParaRPr lang="en-US" sz="1100" dirty="0">
            <a:cs typeface="B Titr" panose="00000700000000000000" pitchFamily="2" charset="-78"/>
          </a:endParaRPr>
        </a:p>
      </dgm:t>
    </dgm:pt>
    <dgm:pt modelId="{45A29E0B-816B-4882-BC75-E481FF69961D}" type="parTrans" cxnId="{83AFAB9C-16D1-4BD7-9876-7AACDEB5EF18}">
      <dgm:prSet/>
      <dgm:spPr/>
      <dgm:t>
        <a:bodyPr/>
        <a:lstStyle/>
        <a:p>
          <a:endParaRPr lang="en-US"/>
        </a:p>
      </dgm:t>
    </dgm:pt>
    <dgm:pt modelId="{43663A5E-69E1-494E-A528-2640F71A3CFC}" type="sibTrans" cxnId="{83AFAB9C-16D1-4BD7-9876-7AACDEB5EF18}">
      <dgm:prSet/>
      <dgm:spPr>
        <a:blipFill>
          <a:blip xmlns:r="http://schemas.openxmlformats.org/officeDocument/2006/relationships" r:embed="rId10">
            <a:alphaModFix amt="64000"/>
          </a:blip>
          <a:stretch>
            <a:fillRect/>
          </a:stretch>
        </a:blipFill>
      </dgm:spPr>
      <dgm:t>
        <a:bodyPr/>
        <a:lstStyle/>
        <a:p>
          <a:endParaRPr lang="en-US"/>
        </a:p>
      </dgm:t>
    </dgm:pt>
    <dgm:pt modelId="{43B8122F-3908-4485-B2DD-3B8245B7E8E8}">
      <dgm:prSet custT="1"/>
      <dgm:spPr/>
      <dgm:t>
        <a:bodyPr/>
        <a:lstStyle/>
        <a:p>
          <a:r>
            <a:rPr lang="ar-SA" sz="1100" b="1">
              <a:cs typeface="B Titr" panose="00000700000000000000" pitchFamily="2" charset="-78"/>
            </a:rPr>
            <a:t>سیستم اطفا حریق هوشمند</a:t>
          </a:r>
          <a:endParaRPr lang="en-US" sz="1100" dirty="0">
            <a:cs typeface="B Titr" panose="00000700000000000000" pitchFamily="2" charset="-78"/>
          </a:endParaRPr>
        </a:p>
      </dgm:t>
    </dgm:pt>
    <dgm:pt modelId="{7306D978-4296-48D8-BB5D-8834CB3F57C6}" type="parTrans" cxnId="{35934299-6CC2-4C98-BF4F-7FDF5C972382}">
      <dgm:prSet/>
      <dgm:spPr/>
      <dgm:t>
        <a:bodyPr/>
        <a:lstStyle/>
        <a:p>
          <a:endParaRPr lang="en-US"/>
        </a:p>
      </dgm:t>
    </dgm:pt>
    <dgm:pt modelId="{9D0D6275-9BE5-48F1-999C-588E0C26603A}" type="sibTrans" cxnId="{35934299-6CC2-4C98-BF4F-7FDF5C972382}">
      <dgm:prSet/>
      <dgm:spPr>
        <a:blipFill>
          <a:blip xmlns:r="http://schemas.openxmlformats.org/officeDocument/2006/relationships" r:embed="rId11">
            <a:alphaModFix amt="64000"/>
          </a:blip>
          <a:stretch>
            <a:fillRect/>
          </a:stretch>
        </a:blipFill>
      </dgm:spPr>
      <dgm:t>
        <a:bodyPr/>
        <a:lstStyle/>
        <a:p>
          <a:endParaRPr lang="en-US"/>
        </a:p>
      </dgm:t>
    </dgm:pt>
    <dgm:pt modelId="{3E4E48C7-0F4E-4897-BE8F-264CE2BA619E}">
      <dgm:prSet custT="1"/>
      <dgm:spPr/>
      <dgm:t>
        <a:bodyPr/>
        <a:lstStyle/>
        <a:p>
          <a:r>
            <a:rPr lang="ar-SA" sz="1100" b="1">
              <a:cs typeface="B Titr" panose="00000700000000000000" pitchFamily="2" charset="-78"/>
            </a:rPr>
            <a:t>وزن کشی آنلاین استخراجات و ارسال لحظه ای برای محاسبات لازم</a:t>
          </a:r>
          <a:endParaRPr lang="en-US" sz="1100" dirty="0">
            <a:cs typeface="B Titr" panose="00000700000000000000" pitchFamily="2" charset="-78"/>
          </a:endParaRPr>
        </a:p>
      </dgm:t>
    </dgm:pt>
    <dgm:pt modelId="{B771DF16-60E2-4AAD-80AB-E0BAC86318E2}" type="parTrans" cxnId="{AF527518-CA63-4A3A-8739-95BB9FE68065}">
      <dgm:prSet/>
      <dgm:spPr/>
      <dgm:t>
        <a:bodyPr/>
        <a:lstStyle/>
        <a:p>
          <a:endParaRPr lang="en-US"/>
        </a:p>
      </dgm:t>
    </dgm:pt>
    <dgm:pt modelId="{8A3CFDD7-8A8B-4324-8FBF-8BD01DBE3089}" type="sibTrans" cxnId="{AF527518-CA63-4A3A-8739-95BB9FE68065}">
      <dgm:prSet/>
      <dgm:spPr>
        <a:blipFill>
          <a:blip xmlns:r="http://schemas.openxmlformats.org/officeDocument/2006/relationships" r:embed="rId12">
            <a:alphaModFix amt="64000"/>
          </a:blip>
          <a:stretch>
            <a:fillRect/>
          </a:stretch>
        </a:blipFill>
      </dgm:spPr>
      <dgm:t>
        <a:bodyPr/>
        <a:lstStyle/>
        <a:p>
          <a:endParaRPr lang="en-US"/>
        </a:p>
      </dgm:t>
    </dgm:pt>
    <dgm:pt modelId="{D019E061-F947-43D0-A6F3-2C3A91379369}">
      <dgm:prSet custT="1"/>
      <dgm:spPr/>
      <dgm:t>
        <a:bodyPr/>
        <a:lstStyle/>
        <a:p>
          <a:endParaRPr lang="en-US"/>
        </a:p>
      </dgm:t>
    </dgm:pt>
    <dgm:pt modelId="{EC45E653-AFED-4B2E-A94D-26CDD6F6C3EC}" type="parTrans" cxnId="{6988BCEF-C151-40CF-87B0-531B1D00CB62}">
      <dgm:prSet/>
      <dgm:spPr/>
      <dgm:t>
        <a:bodyPr/>
        <a:lstStyle/>
        <a:p>
          <a:endParaRPr lang="en-US"/>
        </a:p>
      </dgm:t>
    </dgm:pt>
    <dgm:pt modelId="{C8AB56CD-B57F-4580-B87D-13141F216C05}" type="sibTrans" cxnId="{6988BCEF-C151-40CF-87B0-531B1D00CB62}">
      <dgm:prSet/>
      <dgm:spPr/>
      <dgm:t>
        <a:bodyPr/>
        <a:lstStyle/>
        <a:p>
          <a:endParaRPr lang="en-US"/>
        </a:p>
      </dgm:t>
    </dgm:pt>
    <dgm:pt modelId="{2E340C94-810B-48E6-B447-33AFF4B841C7}">
      <dgm:prSet custT="1"/>
      <dgm:spPr/>
      <dgm:t>
        <a:bodyPr/>
        <a:lstStyle/>
        <a:p>
          <a:endParaRPr lang="en-US"/>
        </a:p>
      </dgm:t>
    </dgm:pt>
    <dgm:pt modelId="{825DB8FB-1557-4F44-95D4-D52C403E440F}" type="parTrans" cxnId="{E87791D4-6B0C-4EBE-BB1B-ED622CE4CEFB}">
      <dgm:prSet/>
      <dgm:spPr/>
      <dgm:t>
        <a:bodyPr/>
        <a:lstStyle/>
        <a:p>
          <a:endParaRPr lang="en-US"/>
        </a:p>
      </dgm:t>
    </dgm:pt>
    <dgm:pt modelId="{733A790C-7449-40A9-8480-965EA4F80AA8}" type="sibTrans" cxnId="{E87791D4-6B0C-4EBE-BB1B-ED622CE4CEFB}">
      <dgm:prSet/>
      <dgm:spPr/>
      <dgm:t>
        <a:bodyPr/>
        <a:lstStyle/>
        <a:p>
          <a:endParaRPr lang="en-US"/>
        </a:p>
      </dgm:t>
    </dgm:pt>
    <dgm:pt modelId="{9C82E2DB-5E32-4AF6-9224-0FA683DFB5F7}">
      <dgm:prSet custT="1"/>
      <dgm:spPr/>
      <dgm:t>
        <a:bodyPr/>
        <a:lstStyle/>
        <a:p>
          <a:endParaRPr lang="en-US"/>
        </a:p>
      </dgm:t>
    </dgm:pt>
    <dgm:pt modelId="{C2FCE529-8553-4F83-89A8-C6F91C6C31C1}" type="parTrans" cxnId="{ABF1C979-985D-46B2-8360-538AAA988016}">
      <dgm:prSet/>
      <dgm:spPr/>
      <dgm:t>
        <a:bodyPr/>
        <a:lstStyle/>
        <a:p>
          <a:endParaRPr lang="en-US"/>
        </a:p>
      </dgm:t>
    </dgm:pt>
    <dgm:pt modelId="{02764389-BA2C-4759-B211-A8904EBF22C2}" type="sibTrans" cxnId="{ABF1C979-985D-46B2-8360-538AAA988016}">
      <dgm:prSet/>
      <dgm:spPr/>
      <dgm:t>
        <a:bodyPr/>
        <a:lstStyle/>
        <a:p>
          <a:endParaRPr lang="en-US"/>
        </a:p>
      </dgm:t>
    </dgm:pt>
    <dgm:pt modelId="{CA277B3D-989C-48A0-B0BE-E96B703E9D03}" type="pres">
      <dgm:prSet presAssocID="{8956C7E4-E209-4BED-8261-3309B90328A0}" presName="Name0" presStyleCnt="0">
        <dgm:presLayoutVars>
          <dgm:chMax val="21"/>
          <dgm:chPref val="21"/>
        </dgm:presLayoutVars>
      </dgm:prSet>
      <dgm:spPr/>
    </dgm:pt>
    <dgm:pt modelId="{BFBE68F2-6AAA-4F00-96EF-C54474709964}" type="pres">
      <dgm:prSet presAssocID="{D6DF45E7-CE43-41B0-B921-AC39DE36F2EF}" presName="text1" presStyleCnt="0"/>
      <dgm:spPr/>
    </dgm:pt>
    <dgm:pt modelId="{3887F113-8825-494C-A9AF-26841FFC7571}" type="pres">
      <dgm:prSet presAssocID="{D6DF45E7-CE43-41B0-B921-AC39DE36F2EF}" presName="textRepeatNode" presStyleLbl="alignNode1" presStyleIdx="0" presStyleCnt="12">
        <dgm:presLayoutVars>
          <dgm:chMax val="0"/>
          <dgm:chPref val="0"/>
          <dgm:bulletEnabled val="1"/>
        </dgm:presLayoutVars>
      </dgm:prSet>
      <dgm:spPr/>
    </dgm:pt>
    <dgm:pt modelId="{0E81EA26-5D65-4710-A275-C222ED72B566}" type="pres">
      <dgm:prSet presAssocID="{D6DF45E7-CE43-41B0-B921-AC39DE36F2EF}" presName="textaccent1" presStyleCnt="0"/>
      <dgm:spPr/>
    </dgm:pt>
    <dgm:pt modelId="{1E8F62AF-6E7A-4B46-874A-0A98CEF5EA58}" type="pres">
      <dgm:prSet presAssocID="{D6DF45E7-CE43-41B0-B921-AC39DE36F2EF}" presName="accentRepeatNode" presStyleLbl="solidAlignAcc1" presStyleIdx="0" presStyleCnt="24"/>
      <dgm:spPr/>
    </dgm:pt>
    <dgm:pt modelId="{5F7A1414-AEB0-48D0-81AA-35B3872E6A53}" type="pres">
      <dgm:prSet presAssocID="{21F31C49-4704-4007-9714-F5BB5A7A7A28}" presName="image1" presStyleCnt="0"/>
      <dgm:spPr/>
    </dgm:pt>
    <dgm:pt modelId="{57757918-820E-486C-9E6E-CE473874060D}" type="pres">
      <dgm:prSet presAssocID="{21F31C49-4704-4007-9714-F5BB5A7A7A28}" presName="imageRepeatNode" presStyleLbl="alignAcc1" presStyleIdx="0" presStyleCnt="12"/>
      <dgm:spPr/>
    </dgm:pt>
    <dgm:pt modelId="{4A1A5808-773D-4E6B-8C33-2F8901E82C4E}" type="pres">
      <dgm:prSet presAssocID="{21F31C49-4704-4007-9714-F5BB5A7A7A28}" presName="imageaccent1" presStyleCnt="0"/>
      <dgm:spPr/>
    </dgm:pt>
    <dgm:pt modelId="{5FD7A7B5-9F59-46CF-97AA-A8CC1FCE1EE4}" type="pres">
      <dgm:prSet presAssocID="{21F31C49-4704-4007-9714-F5BB5A7A7A28}" presName="accentRepeatNode" presStyleLbl="solidAlignAcc1" presStyleIdx="1" presStyleCnt="24"/>
      <dgm:spPr/>
    </dgm:pt>
    <dgm:pt modelId="{65165E19-DBB2-4965-B2DE-7F0DE6394ACE}" type="pres">
      <dgm:prSet presAssocID="{EC48C881-2810-4945-A698-64B509EC08CD}" presName="text2" presStyleCnt="0"/>
      <dgm:spPr/>
    </dgm:pt>
    <dgm:pt modelId="{3A7FFCD7-C37E-404E-AA38-37777521D9CF}" type="pres">
      <dgm:prSet presAssocID="{EC48C881-2810-4945-A698-64B509EC08CD}" presName="textRepeatNode" presStyleLbl="alignNode1" presStyleIdx="1" presStyleCnt="12">
        <dgm:presLayoutVars>
          <dgm:chMax val="0"/>
          <dgm:chPref val="0"/>
          <dgm:bulletEnabled val="1"/>
        </dgm:presLayoutVars>
      </dgm:prSet>
      <dgm:spPr/>
    </dgm:pt>
    <dgm:pt modelId="{D5BA454A-BEB2-4A33-BCAE-527ACE90312D}" type="pres">
      <dgm:prSet presAssocID="{EC48C881-2810-4945-A698-64B509EC08CD}" presName="textaccent2" presStyleCnt="0"/>
      <dgm:spPr/>
    </dgm:pt>
    <dgm:pt modelId="{D3C69B27-0CA7-4264-884E-215F23B5AC1D}" type="pres">
      <dgm:prSet presAssocID="{EC48C881-2810-4945-A698-64B509EC08CD}" presName="accentRepeatNode" presStyleLbl="solidAlignAcc1" presStyleIdx="2" presStyleCnt="24"/>
      <dgm:spPr/>
    </dgm:pt>
    <dgm:pt modelId="{C5D15169-3745-4E6F-9F54-755B788399A5}" type="pres">
      <dgm:prSet presAssocID="{38E91121-D5FA-4F3D-9DD0-9E625DF30A31}" presName="image2" presStyleCnt="0"/>
      <dgm:spPr/>
    </dgm:pt>
    <dgm:pt modelId="{1C42B59E-1E42-4CC3-AB7C-981A827EB6B0}" type="pres">
      <dgm:prSet presAssocID="{38E91121-D5FA-4F3D-9DD0-9E625DF30A31}" presName="imageRepeatNode" presStyleLbl="alignAcc1" presStyleIdx="1" presStyleCnt="12"/>
      <dgm:spPr/>
    </dgm:pt>
    <dgm:pt modelId="{25A460B9-19C1-47AB-A204-2981D170810E}" type="pres">
      <dgm:prSet presAssocID="{38E91121-D5FA-4F3D-9DD0-9E625DF30A31}" presName="imageaccent2" presStyleCnt="0"/>
      <dgm:spPr/>
    </dgm:pt>
    <dgm:pt modelId="{7FE8ECC7-A40E-4364-8D80-A0BEBA43E8CB}" type="pres">
      <dgm:prSet presAssocID="{38E91121-D5FA-4F3D-9DD0-9E625DF30A31}" presName="accentRepeatNode" presStyleLbl="solidAlignAcc1" presStyleIdx="3" presStyleCnt="24"/>
      <dgm:spPr/>
    </dgm:pt>
    <dgm:pt modelId="{C73555A8-92E4-46B0-8382-ABA094928332}" type="pres">
      <dgm:prSet presAssocID="{EC48A144-9D4A-4798-ACF7-D318B4B83B12}" presName="text3" presStyleCnt="0"/>
      <dgm:spPr/>
    </dgm:pt>
    <dgm:pt modelId="{216CD06F-3615-4899-B405-F016024E6699}" type="pres">
      <dgm:prSet presAssocID="{EC48A144-9D4A-4798-ACF7-D318B4B83B12}" presName="textRepeatNode" presStyleLbl="alignNode1" presStyleIdx="2" presStyleCnt="12">
        <dgm:presLayoutVars>
          <dgm:chMax val="0"/>
          <dgm:chPref val="0"/>
          <dgm:bulletEnabled val="1"/>
        </dgm:presLayoutVars>
      </dgm:prSet>
      <dgm:spPr/>
    </dgm:pt>
    <dgm:pt modelId="{9930533E-BE34-46A7-B7BD-D0650CD72A96}" type="pres">
      <dgm:prSet presAssocID="{EC48A144-9D4A-4798-ACF7-D318B4B83B12}" presName="textaccent3" presStyleCnt="0"/>
      <dgm:spPr/>
    </dgm:pt>
    <dgm:pt modelId="{AD57CE6F-2748-49A6-9279-CD6B57B40F43}" type="pres">
      <dgm:prSet presAssocID="{EC48A144-9D4A-4798-ACF7-D318B4B83B12}" presName="accentRepeatNode" presStyleLbl="solidAlignAcc1" presStyleIdx="4" presStyleCnt="24"/>
      <dgm:spPr/>
    </dgm:pt>
    <dgm:pt modelId="{534DDBC4-112B-4A66-B981-73B6F34EE98A}" type="pres">
      <dgm:prSet presAssocID="{85A4204C-82E3-48AA-A9F4-230F6AAAA305}" presName="image3" presStyleCnt="0"/>
      <dgm:spPr/>
    </dgm:pt>
    <dgm:pt modelId="{C4DE0DC6-CC71-4699-8CF5-A2BEF6CFBDAA}" type="pres">
      <dgm:prSet presAssocID="{85A4204C-82E3-48AA-A9F4-230F6AAAA305}" presName="imageRepeatNode" presStyleLbl="alignAcc1" presStyleIdx="2" presStyleCnt="12"/>
      <dgm:spPr/>
    </dgm:pt>
    <dgm:pt modelId="{E86D1DC1-C5E6-429D-9BDC-88C30A036BAF}" type="pres">
      <dgm:prSet presAssocID="{85A4204C-82E3-48AA-A9F4-230F6AAAA305}" presName="imageaccent3" presStyleCnt="0"/>
      <dgm:spPr/>
    </dgm:pt>
    <dgm:pt modelId="{F9617A70-0785-4294-AC67-CD755ECBA7BA}" type="pres">
      <dgm:prSet presAssocID="{85A4204C-82E3-48AA-A9F4-230F6AAAA305}" presName="accentRepeatNode" presStyleLbl="solidAlignAcc1" presStyleIdx="5" presStyleCnt="24"/>
      <dgm:spPr/>
    </dgm:pt>
    <dgm:pt modelId="{26902CB9-C4EC-41C9-B1BA-E97FE40F8ACF}" type="pres">
      <dgm:prSet presAssocID="{3C5679D8-CB5E-4EBC-A760-0EB9DC7CC6D8}" presName="text4" presStyleCnt="0"/>
      <dgm:spPr/>
    </dgm:pt>
    <dgm:pt modelId="{56F81A19-6B3D-4BE1-A02A-24440D5007E1}" type="pres">
      <dgm:prSet presAssocID="{3C5679D8-CB5E-4EBC-A760-0EB9DC7CC6D8}" presName="textRepeatNode" presStyleLbl="alignNode1" presStyleIdx="3" presStyleCnt="12">
        <dgm:presLayoutVars>
          <dgm:chMax val="0"/>
          <dgm:chPref val="0"/>
          <dgm:bulletEnabled val="1"/>
        </dgm:presLayoutVars>
      </dgm:prSet>
      <dgm:spPr/>
    </dgm:pt>
    <dgm:pt modelId="{6CB93C07-4834-465E-A123-4133D59524A3}" type="pres">
      <dgm:prSet presAssocID="{3C5679D8-CB5E-4EBC-A760-0EB9DC7CC6D8}" presName="textaccent4" presStyleCnt="0"/>
      <dgm:spPr/>
    </dgm:pt>
    <dgm:pt modelId="{E8A2FA1B-90F8-4258-9636-1F8DC00818B5}" type="pres">
      <dgm:prSet presAssocID="{3C5679D8-CB5E-4EBC-A760-0EB9DC7CC6D8}" presName="accentRepeatNode" presStyleLbl="solidAlignAcc1" presStyleIdx="6" presStyleCnt="24"/>
      <dgm:spPr/>
    </dgm:pt>
    <dgm:pt modelId="{DF82D6DB-EE9D-43E7-A681-B0B908DB6308}" type="pres">
      <dgm:prSet presAssocID="{D896839B-D86B-4E9D-BC70-9B33A0EFC175}" presName="image4" presStyleCnt="0"/>
      <dgm:spPr/>
    </dgm:pt>
    <dgm:pt modelId="{F7A8DEC9-A2E2-4974-B85D-05F48C42F73C}" type="pres">
      <dgm:prSet presAssocID="{D896839B-D86B-4E9D-BC70-9B33A0EFC175}" presName="imageRepeatNode" presStyleLbl="alignAcc1" presStyleIdx="3" presStyleCnt="12"/>
      <dgm:spPr/>
    </dgm:pt>
    <dgm:pt modelId="{8A5C79D5-7C74-470D-AC88-679613B68844}" type="pres">
      <dgm:prSet presAssocID="{D896839B-D86B-4E9D-BC70-9B33A0EFC175}" presName="imageaccent4" presStyleCnt="0"/>
      <dgm:spPr/>
    </dgm:pt>
    <dgm:pt modelId="{66490F25-BA7E-43B9-93CB-C78E0DCCA752}" type="pres">
      <dgm:prSet presAssocID="{D896839B-D86B-4E9D-BC70-9B33A0EFC175}" presName="accentRepeatNode" presStyleLbl="solidAlignAcc1" presStyleIdx="7" presStyleCnt="24"/>
      <dgm:spPr/>
    </dgm:pt>
    <dgm:pt modelId="{6411B1C0-0DE4-4960-B7A2-91DB2B719490}" type="pres">
      <dgm:prSet presAssocID="{86C18E6C-7CF1-4547-BE4C-589E54B43143}" presName="text5" presStyleCnt="0"/>
      <dgm:spPr/>
    </dgm:pt>
    <dgm:pt modelId="{4A4BCD61-F269-40C6-94FF-CDD59F2AE2D7}" type="pres">
      <dgm:prSet presAssocID="{86C18E6C-7CF1-4547-BE4C-589E54B43143}" presName="textRepeatNode" presStyleLbl="alignNode1" presStyleIdx="4" presStyleCnt="12">
        <dgm:presLayoutVars>
          <dgm:chMax val="0"/>
          <dgm:chPref val="0"/>
          <dgm:bulletEnabled val="1"/>
        </dgm:presLayoutVars>
      </dgm:prSet>
      <dgm:spPr/>
    </dgm:pt>
    <dgm:pt modelId="{E3920225-B7F9-4519-B8C3-0F4B3B566498}" type="pres">
      <dgm:prSet presAssocID="{86C18E6C-7CF1-4547-BE4C-589E54B43143}" presName="textaccent5" presStyleCnt="0"/>
      <dgm:spPr/>
    </dgm:pt>
    <dgm:pt modelId="{D9F860F6-F6B1-4588-BE0B-A15CA6027B02}" type="pres">
      <dgm:prSet presAssocID="{86C18E6C-7CF1-4547-BE4C-589E54B43143}" presName="accentRepeatNode" presStyleLbl="solidAlignAcc1" presStyleIdx="8" presStyleCnt="24"/>
      <dgm:spPr/>
    </dgm:pt>
    <dgm:pt modelId="{36C61F9F-83AC-4FCF-91C5-2C0D0FCBEEC8}" type="pres">
      <dgm:prSet presAssocID="{0D9DBF1E-DF08-4BDF-99C8-C4F57EFBA2A7}" presName="image5" presStyleCnt="0"/>
      <dgm:spPr/>
    </dgm:pt>
    <dgm:pt modelId="{D162A05D-3F48-4D66-AFA8-8C402EFA5683}" type="pres">
      <dgm:prSet presAssocID="{0D9DBF1E-DF08-4BDF-99C8-C4F57EFBA2A7}" presName="imageRepeatNode" presStyleLbl="alignAcc1" presStyleIdx="4" presStyleCnt="12"/>
      <dgm:spPr/>
    </dgm:pt>
    <dgm:pt modelId="{82A5A1A7-991C-4A13-B865-A608DE4F6546}" type="pres">
      <dgm:prSet presAssocID="{0D9DBF1E-DF08-4BDF-99C8-C4F57EFBA2A7}" presName="imageaccent5" presStyleCnt="0"/>
      <dgm:spPr/>
    </dgm:pt>
    <dgm:pt modelId="{51D2D284-252C-41F3-AE42-AFDD15A301A6}" type="pres">
      <dgm:prSet presAssocID="{0D9DBF1E-DF08-4BDF-99C8-C4F57EFBA2A7}" presName="accentRepeatNode" presStyleLbl="solidAlignAcc1" presStyleIdx="9" presStyleCnt="24"/>
      <dgm:spPr/>
    </dgm:pt>
    <dgm:pt modelId="{108BDA56-A414-4588-B82C-FB150AB8406F}" type="pres">
      <dgm:prSet presAssocID="{1C35324A-D990-45D6-8EEC-B5C86556068F}" presName="text6" presStyleCnt="0"/>
      <dgm:spPr/>
    </dgm:pt>
    <dgm:pt modelId="{4C8594F3-DBE9-4690-88F0-16FC19A0A5E4}" type="pres">
      <dgm:prSet presAssocID="{1C35324A-D990-45D6-8EEC-B5C86556068F}" presName="textRepeatNode" presStyleLbl="alignNode1" presStyleIdx="5" presStyleCnt="12">
        <dgm:presLayoutVars>
          <dgm:chMax val="0"/>
          <dgm:chPref val="0"/>
          <dgm:bulletEnabled val="1"/>
        </dgm:presLayoutVars>
      </dgm:prSet>
      <dgm:spPr/>
    </dgm:pt>
    <dgm:pt modelId="{282C759D-F6A9-4B3E-AA53-859BBEAF63F0}" type="pres">
      <dgm:prSet presAssocID="{1C35324A-D990-45D6-8EEC-B5C86556068F}" presName="textaccent6" presStyleCnt="0"/>
      <dgm:spPr/>
    </dgm:pt>
    <dgm:pt modelId="{4EE3EBC3-C2EB-4AAC-B068-8587F6415973}" type="pres">
      <dgm:prSet presAssocID="{1C35324A-D990-45D6-8EEC-B5C86556068F}" presName="accentRepeatNode" presStyleLbl="solidAlignAcc1" presStyleIdx="10" presStyleCnt="24"/>
      <dgm:spPr/>
    </dgm:pt>
    <dgm:pt modelId="{7D11471D-6300-4A65-9505-8DDAC0DCD710}" type="pres">
      <dgm:prSet presAssocID="{1398E4EE-9602-4846-A501-36FA103EB009}" presName="image6" presStyleCnt="0"/>
      <dgm:spPr/>
    </dgm:pt>
    <dgm:pt modelId="{1CA42107-1B1B-4489-B1E2-70AFB5C8AF0E}" type="pres">
      <dgm:prSet presAssocID="{1398E4EE-9602-4846-A501-36FA103EB009}" presName="imageRepeatNode" presStyleLbl="alignAcc1" presStyleIdx="5" presStyleCnt="12"/>
      <dgm:spPr/>
    </dgm:pt>
    <dgm:pt modelId="{9A802389-F262-4AB5-8303-4F37CC089926}" type="pres">
      <dgm:prSet presAssocID="{1398E4EE-9602-4846-A501-36FA103EB009}" presName="imageaccent6" presStyleCnt="0"/>
      <dgm:spPr/>
    </dgm:pt>
    <dgm:pt modelId="{8CB884D4-FD27-4B0F-B6B5-2662B69A18E5}" type="pres">
      <dgm:prSet presAssocID="{1398E4EE-9602-4846-A501-36FA103EB009}" presName="accentRepeatNode" presStyleLbl="solidAlignAcc1" presStyleIdx="11" presStyleCnt="24"/>
      <dgm:spPr/>
    </dgm:pt>
    <dgm:pt modelId="{0BC8ED0E-E3B1-4DFA-A022-4BAD9C4D0748}" type="pres">
      <dgm:prSet presAssocID="{FE064C0D-D939-4C3C-B31A-488DEF3FD926}" presName="text7" presStyleCnt="0"/>
      <dgm:spPr/>
    </dgm:pt>
    <dgm:pt modelId="{D77804C1-6A4A-4760-A151-6C046CA2DA7C}" type="pres">
      <dgm:prSet presAssocID="{FE064C0D-D939-4C3C-B31A-488DEF3FD926}" presName="textRepeatNode" presStyleLbl="alignNode1" presStyleIdx="6" presStyleCnt="12">
        <dgm:presLayoutVars>
          <dgm:chMax val="0"/>
          <dgm:chPref val="0"/>
          <dgm:bulletEnabled val="1"/>
        </dgm:presLayoutVars>
      </dgm:prSet>
      <dgm:spPr/>
    </dgm:pt>
    <dgm:pt modelId="{E63E2008-68DF-4AD4-92E9-83C36BFDC210}" type="pres">
      <dgm:prSet presAssocID="{FE064C0D-D939-4C3C-B31A-488DEF3FD926}" presName="textaccent7" presStyleCnt="0"/>
      <dgm:spPr/>
    </dgm:pt>
    <dgm:pt modelId="{819B41D0-55DB-4C5A-9E90-2EC7B729B7D4}" type="pres">
      <dgm:prSet presAssocID="{FE064C0D-D939-4C3C-B31A-488DEF3FD926}" presName="accentRepeatNode" presStyleLbl="solidAlignAcc1" presStyleIdx="12" presStyleCnt="24"/>
      <dgm:spPr/>
    </dgm:pt>
    <dgm:pt modelId="{3B557531-0277-46EA-9933-83A6DDF5651E}" type="pres">
      <dgm:prSet presAssocID="{7D0C7C8A-3F10-4DA5-99A0-B4314DF6B8A1}" presName="image7" presStyleCnt="0"/>
      <dgm:spPr/>
    </dgm:pt>
    <dgm:pt modelId="{4224BC84-0BFB-4B02-B5A5-CBB15F79F15F}" type="pres">
      <dgm:prSet presAssocID="{7D0C7C8A-3F10-4DA5-99A0-B4314DF6B8A1}" presName="imageRepeatNode" presStyleLbl="alignAcc1" presStyleIdx="6" presStyleCnt="12"/>
      <dgm:spPr/>
    </dgm:pt>
    <dgm:pt modelId="{71FF42A2-BB4F-4E14-93BD-698D73FEAD06}" type="pres">
      <dgm:prSet presAssocID="{7D0C7C8A-3F10-4DA5-99A0-B4314DF6B8A1}" presName="imageaccent7" presStyleCnt="0"/>
      <dgm:spPr/>
    </dgm:pt>
    <dgm:pt modelId="{DA718BC3-9C52-4065-9555-4CAC79274FA9}" type="pres">
      <dgm:prSet presAssocID="{7D0C7C8A-3F10-4DA5-99A0-B4314DF6B8A1}" presName="accentRepeatNode" presStyleLbl="solidAlignAcc1" presStyleIdx="13" presStyleCnt="24"/>
      <dgm:spPr/>
    </dgm:pt>
    <dgm:pt modelId="{22C28E79-98D5-413C-9054-270B475F179A}" type="pres">
      <dgm:prSet presAssocID="{24A1627D-51AC-4BB1-830B-763662C62393}" presName="text8" presStyleCnt="0"/>
      <dgm:spPr/>
    </dgm:pt>
    <dgm:pt modelId="{BBC998D1-ED59-40A3-BFCE-A0DB6B58CF71}" type="pres">
      <dgm:prSet presAssocID="{24A1627D-51AC-4BB1-830B-763662C62393}" presName="textRepeatNode" presStyleLbl="alignNode1" presStyleIdx="7" presStyleCnt="12">
        <dgm:presLayoutVars>
          <dgm:chMax val="0"/>
          <dgm:chPref val="0"/>
          <dgm:bulletEnabled val="1"/>
        </dgm:presLayoutVars>
      </dgm:prSet>
      <dgm:spPr/>
    </dgm:pt>
    <dgm:pt modelId="{6D4C7041-4ABA-45CE-9E43-62532AF65FA7}" type="pres">
      <dgm:prSet presAssocID="{24A1627D-51AC-4BB1-830B-763662C62393}" presName="textaccent8" presStyleCnt="0"/>
      <dgm:spPr/>
    </dgm:pt>
    <dgm:pt modelId="{2D489A34-28B4-42B4-A578-AFC603D6E516}" type="pres">
      <dgm:prSet presAssocID="{24A1627D-51AC-4BB1-830B-763662C62393}" presName="accentRepeatNode" presStyleLbl="solidAlignAcc1" presStyleIdx="14" presStyleCnt="24"/>
      <dgm:spPr/>
    </dgm:pt>
    <dgm:pt modelId="{6AB6F120-8FC1-46A7-B8C1-8536179383DC}" type="pres">
      <dgm:prSet presAssocID="{BDA6AA38-856E-4FCD-95D2-FA2A91F2A497}" presName="image8" presStyleCnt="0"/>
      <dgm:spPr/>
    </dgm:pt>
    <dgm:pt modelId="{59B3B24B-216E-4646-AAF6-C7B2DDDC2DEE}" type="pres">
      <dgm:prSet presAssocID="{BDA6AA38-856E-4FCD-95D2-FA2A91F2A497}" presName="imageRepeatNode" presStyleLbl="alignAcc1" presStyleIdx="7" presStyleCnt="12"/>
      <dgm:spPr/>
    </dgm:pt>
    <dgm:pt modelId="{27B18B6D-91C8-4211-BF15-E5E5BFF47DA0}" type="pres">
      <dgm:prSet presAssocID="{BDA6AA38-856E-4FCD-95D2-FA2A91F2A497}" presName="imageaccent8" presStyleCnt="0"/>
      <dgm:spPr/>
    </dgm:pt>
    <dgm:pt modelId="{FF68DC1B-A708-4F6C-B312-641B1F969420}" type="pres">
      <dgm:prSet presAssocID="{BDA6AA38-856E-4FCD-95D2-FA2A91F2A497}" presName="accentRepeatNode" presStyleLbl="solidAlignAcc1" presStyleIdx="15" presStyleCnt="24"/>
      <dgm:spPr/>
    </dgm:pt>
    <dgm:pt modelId="{0F04F181-68AB-44CF-B523-7E6C6EF414B8}" type="pres">
      <dgm:prSet presAssocID="{1707894D-8972-479E-8BB5-54AEE4F5553E}" presName="text9" presStyleCnt="0"/>
      <dgm:spPr/>
    </dgm:pt>
    <dgm:pt modelId="{DC2DC23B-255E-473E-BFEA-263463253659}" type="pres">
      <dgm:prSet presAssocID="{1707894D-8972-479E-8BB5-54AEE4F5553E}" presName="textRepeatNode" presStyleLbl="alignNode1" presStyleIdx="8" presStyleCnt="12">
        <dgm:presLayoutVars>
          <dgm:chMax val="0"/>
          <dgm:chPref val="0"/>
          <dgm:bulletEnabled val="1"/>
        </dgm:presLayoutVars>
      </dgm:prSet>
      <dgm:spPr/>
    </dgm:pt>
    <dgm:pt modelId="{6F7C0E79-E714-4723-99D9-56F15AB79EAD}" type="pres">
      <dgm:prSet presAssocID="{1707894D-8972-479E-8BB5-54AEE4F5553E}" presName="textaccent9" presStyleCnt="0"/>
      <dgm:spPr/>
    </dgm:pt>
    <dgm:pt modelId="{8B0EA212-FE24-4E9D-811F-E645EE15D2BF}" type="pres">
      <dgm:prSet presAssocID="{1707894D-8972-479E-8BB5-54AEE4F5553E}" presName="accentRepeatNode" presStyleLbl="solidAlignAcc1" presStyleIdx="16" presStyleCnt="24"/>
      <dgm:spPr/>
    </dgm:pt>
    <dgm:pt modelId="{D0EF9900-0999-4A71-8CE0-32E5B7AA5541}" type="pres">
      <dgm:prSet presAssocID="{574D1160-BE92-496A-A51D-8AF6011F90CF}" presName="image9" presStyleCnt="0"/>
      <dgm:spPr/>
    </dgm:pt>
    <dgm:pt modelId="{BBC1EECA-FBA4-4834-BC70-E93715CAFDF5}" type="pres">
      <dgm:prSet presAssocID="{574D1160-BE92-496A-A51D-8AF6011F90CF}" presName="imageRepeatNode" presStyleLbl="alignAcc1" presStyleIdx="8" presStyleCnt="12"/>
      <dgm:spPr/>
    </dgm:pt>
    <dgm:pt modelId="{C9CFE363-0C50-4482-B6ED-545ECD234D06}" type="pres">
      <dgm:prSet presAssocID="{574D1160-BE92-496A-A51D-8AF6011F90CF}" presName="imageaccent9" presStyleCnt="0"/>
      <dgm:spPr/>
    </dgm:pt>
    <dgm:pt modelId="{750183D3-00D9-4CD6-9F7E-2C9D91D89066}" type="pres">
      <dgm:prSet presAssocID="{574D1160-BE92-496A-A51D-8AF6011F90CF}" presName="accentRepeatNode" presStyleLbl="solidAlignAcc1" presStyleIdx="17" presStyleCnt="24"/>
      <dgm:spPr/>
    </dgm:pt>
    <dgm:pt modelId="{D2E228C8-6751-48BE-BFE1-33A4F88AD707}" type="pres">
      <dgm:prSet presAssocID="{A609FEDE-1256-4151-AB38-657F476F60FA}" presName="text10" presStyleCnt="0"/>
      <dgm:spPr/>
    </dgm:pt>
    <dgm:pt modelId="{5ED782D0-1E87-4EA0-91DE-FDC8A934320F}" type="pres">
      <dgm:prSet presAssocID="{A609FEDE-1256-4151-AB38-657F476F60FA}" presName="textRepeatNode" presStyleLbl="alignNode1" presStyleIdx="9" presStyleCnt="12">
        <dgm:presLayoutVars>
          <dgm:chMax val="0"/>
          <dgm:chPref val="0"/>
          <dgm:bulletEnabled val="1"/>
        </dgm:presLayoutVars>
      </dgm:prSet>
      <dgm:spPr/>
    </dgm:pt>
    <dgm:pt modelId="{E901DC80-A476-4D88-8DF5-D3A09D260371}" type="pres">
      <dgm:prSet presAssocID="{A609FEDE-1256-4151-AB38-657F476F60FA}" presName="textaccent10" presStyleCnt="0"/>
      <dgm:spPr/>
    </dgm:pt>
    <dgm:pt modelId="{76652C82-2140-4F01-B66F-D57BA6848B02}" type="pres">
      <dgm:prSet presAssocID="{A609FEDE-1256-4151-AB38-657F476F60FA}" presName="accentRepeatNode" presStyleLbl="solidAlignAcc1" presStyleIdx="18" presStyleCnt="24"/>
      <dgm:spPr/>
    </dgm:pt>
    <dgm:pt modelId="{231642AD-8E8F-462F-B4DF-61ED181A4013}" type="pres">
      <dgm:prSet presAssocID="{43663A5E-69E1-494E-A528-2640F71A3CFC}" presName="image10" presStyleCnt="0"/>
      <dgm:spPr/>
    </dgm:pt>
    <dgm:pt modelId="{B9B243F4-866F-4DC3-BE62-569BD1F41EE2}" type="pres">
      <dgm:prSet presAssocID="{43663A5E-69E1-494E-A528-2640F71A3CFC}" presName="imageRepeatNode" presStyleLbl="alignAcc1" presStyleIdx="9" presStyleCnt="12"/>
      <dgm:spPr/>
    </dgm:pt>
    <dgm:pt modelId="{2ED4F764-92D4-4775-A378-ACDC69A017B4}" type="pres">
      <dgm:prSet presAssocID="{43663A5E-69E1-494E-A528-2640F71A3CFC}" presName="imageaccent10" presStyleCnt="0"/>
      <dgm:spPr/>
    </dgm:pt>
    <dgm:pt modelId="{1566FCF6-3AD7-4CC7-A1A5-D6A12FC74938}" type="pres">
      <dgm:prSet presAssocID="{43663A5E-69E1-494E-A528-2640F71A3CFC}" presName="accentRepeatNode" presStyleLbl="solidAlignAcc1" presStyleIdx="19" presStyleCnt="24"/>
      <dgm:spPr/>
    </dgm:pt>
    <dgm:pt modelId="{E7DD2E6C-A335-4866-9405-F4AC7562C828}" type="pres">
      <dgm:prSet presAssocID="{43B8122F-3908-4485-B2DD-3B8245B7E8E8}" presName="text11" presStyleCnt="0"/>
      <dgm:spPr/>
    </dgm:pt>
    <dgm:pt modelId="{487E5E0A-CBB7-48CD-9B73-0CBBFC8A2B61}" type="pres">
      <dgm:prSet presAssocID="{43B8122F-3908-4485-B2DD-3B8245B7E8E8}" presName="textRepeatNode" presStyleLbl="alignNode1" presStyleIdx="10" presStyleCnt="12">
        <dgm:presLayoutVars>
          <dgm:chMax val="0"/>
          <dgm:chPref val="0"/>
          <dgm:bulletEnabled val="1"/>
        </dgm:presLayoutVars>
      </dgm:prSet>
      <dgm:spPr/>
    </dgm:pt>
    <dgm:pt modelId="{8B51A736-1CA1-447B-86BB-AAAC31E969AB}" type="pres">
      <dgm:prSet presAssocID="{43B8122F-3908-4485-B2DD-3B8245B7E8E8}" presName="textaccent11" presStyleCnt="0"/>
      <dgm:spPr/>
    </dgm:pt>
    <dgm:pt modelId="{B6AC2118-16BC-4137-8243-530215C261BB}" type="pres">
      <dgm:prSet presAssocID="{43B8122F-3908-4485-B2DD-3B8245B7E8E8}" presName="accentRepeatNode" presStyleLbl="solidAlignAcc1" presStyleIdx="20" presStyleCnt="24"/>
      <dgm:spPr/>
    </dgm:pt>
    <dgm:pt modelId="{CA804CBB-CCEA-4218-AE41-C4DB5541D987}" type="pres">
      <dgm:prSet presAssocID="{9D0D6275-9BE5-48F1-999C-588E0C26603A}" presName="image11" presStyleCnt="0"/>
      <dgm:spPr/>
    </dgm:pt>
    <dgm:pt modelId="{0C6E62A7-58C4-43D3-99E2-AF7CF665DA48}" type="pres">
      <dgm:prSet presAssocID="{9D0D6275-9BE5-48F1-999C-588E0C26603A}" presName="imageRepeatNode" presStyleLbl="alignAcc1" presStyleIdx="10" presStyleCnt="12"/>
      <dgm:spPr/>
    </dgm:pt>
    <dgm:pt modelId="{50247AAE-63AA-4570-AB79-6EBADC6D8620}" type="pres">
      <dgm:prSet presAssocID="{9D0D6275-9BE5-48F1-999C-588E0C26603A}" presName="imageaccent11" presStyleCnt="0"/>
      <dgm:spPr/>
    </dgm:pt>
    <dgm:pt modelId="{92F9B3D5-A4EA-4201-87AB-90E26431765B}" type="pres">
      <dgm:prSet presAssocID="{9D0D6275-9BE5-48F1-999C-588E0C26603A}" presName="accentRepeatNode" presStyleLbl="solidAlignAcc1" presStyleIdx="21" presStyleCnt="24"/>
      <dgm:spPr/>
    </dgm:pt>
    <dgm:pt modelId="{43590677-6F02-45C0-B703-F5AC7AA82AAC}" type="pres">
      <dgm:prSet presAssocID="{3E4E48C7-0F4E-4897-BE8F-264CE2BA619E}" presName="text12" presStyleCnt="0"/>
      <dgm:spPr/>
    </dgm:pt>
    <dgm:pt modelId="{AFECFDE6-A044-4BA9-9CD9-D016BA7BB841}" type="pres">
      <dgm:prSet presAssocID="{3E4E48C7-0F4E-4897-BE8F-264CE2BA619E}" presName="textRepeatNode" presStyleLbl="alignNode1" presStyleIdx="11" presStyleCnt="12">
        <dgm:presLayoutVars>
          <dgm:chMax val="0"/>
          <dgm:chPref val="0"/>
          <dgm:bulletEnabled val="1"/>
        </dgm:presLayoutVars>
      </dgm:prSet>
      <dgm:spPr/>
    </dgm:pt>
    <dgm:pt modelId="{B9853E4F-2A16-4996-A04D-7B209CF80312}" type="pres">
      <dgm:prSet presAssocID="{3E4E48C7-0F4E-4897-BE8F-264CE2BA619E}" presName="textaccent12" presStyleCnt="0"/>
      <dgm:spPr/>
    </dgm:pt>
    <dgm:pt modelId="{9D34269D-F6AD-4DB3-A04E-7E68D3296E19}" type="pres">
      <dgm:prSet presAssocID="{3E4E48C7-0F4E-4897-BE8F-264CE2BA619E}" presName="accentRepeatNode" presStyleLbl="solidAlignAcc1" presStyleIdx="22" presStyleCnt="24"/>
      <dgm:spPr/>
    </dgm:pt>
    <dgm:pt modelId="{ABBA035F-E891-4962-9AC9-FCD2137D8720}" type="pres">
      <dgm:prSet presAssocID="{8A3CFDD7-8A8B-4324-8FBF-8BD01DBE3089}" presName="image12" presStyleCnt="0"/>
      <dgm:spPr/>
    </dgm:pt>
    <dgm:pt modelId="{9C22305F-54BB-4ACC-BBAC-7FC932B748D5}" type="pres">
      <dgm:prSet presAssocID="{8A3CFDD7-8A8B-4324-8FBF-8BD01DBE3089}" presName="imageRepeatNode" presStyleLbl="alignAcc1" presStyleIdx="11" presStyleCnt="12" custLinFactNeighborX="-2566" custLinFactNeighborY="-1993"/>
      <dgm:spPr/>
    </dgm:pt>
    <dgm:pt modelId="{23AB01F1-69DF-473A-8C78-99B6E56EEF29}" type="pres">
      <dgm:prSet presAssocID="{8A3CFDD7-8A8B-4324-8FBF-8BD01DBE3089}" presName="imageaccent12" presStyleCnt="0"/>
      <dgm:spPr/>
    </dgm:pt>
    <dgm:pt modelId="{12A90196-E1E5-4B2D-B6DA-20C28FAE3173}" type="pres">
      <dgm:prSet presAssocID="{8A3CFDD7-8A8B-4324-8FBF-8BD01DBE3089}" presName="accentRepeatNode" presStyleLbl="solidAlignAcc1" presStyleIdx="23" presStyleCnt="24"/>
      <dgm:spPr/>
    </dgm:pt>
  </dgm:ptLst>
  <dgm:cxnLst>
    <dgm:cxn modelId="{BEF78806-C265-413E-9E41-1F243CB1ADDE}" srcId="{8956C7E4-E209-4BED-8261-3309B90328A0}" destId="{86C18E6C-7CF1-4547-BE4C-589E54B43143}" srcOrd="4" destOrd="0" parTransId="{68645521-BA98-493B-B150-A35B5337CB30}" sibTransId="{0D9DBF1E-DF08-4BDF-99C8-C4F57EFBA2A7}"/>
    <dgm:cxn modelId="{67341D09-D29E-4F3D-9CD7-C04D2954C361}" type="presOf" srcId="{EC48C881-2810-4945-A698-64B509EC08CD}" destId="{3A7FFCD7-C37E-404E-AA38-37777521D9CF}" srcOrd="0" destOrd="0" presId="urn:microsoft.com/office/officeart/2008/layout/HexagonCluster"/>
    <dgm:cxn modelId="{CB726009-1AE6-4A25-8DF2-832F1D0554FF}" type="presOf" srcId="{24A1627D-51AC-4BB1-830B-763662C62393}" destId="{BBC998D1-ED59-40A3-BFCE-A0DB6B58CF71}" srcOrd="0" destOrd="0" presId="urn:microsoft.com/office/officeart/2008/layout/HexagonCluster"/>
    <dgm:cxn modelId="{5D63220A-5A77-48EE-B724-7BB437F7C761}" srcId="{8956C7E4-E209-4BED-8261-3309B90328A0}" destId="{3C5679D8-CB5E-4EBC-A760-0EB9DC7CC6D8}" srcOrd="3" destOrd="0" parTransId="{95A02ED7-E8A0-4D2A-92D1-8AB06E58E10B}" sibTransId="{D896839B-D86B-4E9D-BC70-9B33A0EFC175}"/>
    <dgm:cxn modelId="{8C470211-BDF9-446C-843B-DB35A17BF109}" type="presOf" srcId="{3C5679D8-CB5E-4EBC-A760-0EB9DC7CC6D8}" destId="{56F81A19-6B3D-4BE1-A02A-24440D5007E1}" srcOrd="0" destOrd="0" presId="urn:microsoft.com/office/officeart/2008/layout/HexagonCluster"/>
    <dgm:cxn modelId="{752E0615-6A2D-43EB-A09E-4FF64D7F27F4}" type="presOf" srcId="{7D0C7C8A-3F10-4DA5-99A0-B4314DF6B8A1}" destId="{4224BC84-0BFB-4B02-B5A5-CBB15F79F15F}" srcOrd="0" destOrd="0" presId="urn:microsoft.com/office/officeart/2008/layout/HexagonCluster"/>
    <dgm:cxn modelId="{AF527518-CA63-4A3A-8739-95BB9FE68065}" srcId="{8956C7E4-E209-4BED-8261-3309B90328A0}" destId="{3E4E48C7-0F4E-4897-BE8F-264CE2BA619E}" srcOrd="11" destOrd="0" parTransId="{B771DF16-60E2-4AAD-80AB-E0BAC86318E2}" sibTransId="{8A3CFDD7-8A8B-4324-8FBF-8BD01DBE3089}"/>
    <dgm:cxn modelId="{AD23D239-D8A8-4DC9-BBC5-9865B2E061C3}" type="presOf" srcId="{FE064C0D-D939-4C3C-B31A-488DEF3FD926}" destId="{D77804C1-6A4A-4760-A151-6C046CA2DA7C}" srcOrd="0" destOrd="0" presId="urn:microsoft.com/office/officeart/2008/layout/HexagonCluster"/>
    <dgm:cxn modelId="{EB4FCA5C-6B78-43D1-88E1-072AB3C74A32}" type="presOf" srcId="{43663A5E-69E1-494E-A528-2640F71A3CFC}" destId="{B9B243F4-866F-4DC3-BE62-569BD1F41EE2}" srcOrd="0" destOrd="0" presId="urn:microsoft.com/office/officeart/2008/layout/HexagonCluster"/>
    <dgm:cxn modelId="{F6EF404B-7F76-4416-9DD3-6FACD7880377}" srcId="{8956C7E4-E209-4BED-8261-3309B90328A0}" destId="{D6DF45E7-CE43-41B0-B921-AC39DE36F2EF}" srcOrd="0" destOrd="0" parTransId="{B09730F9-4E45-4E61-9E01-BC833193175B}" sibTransId="{21F31C49-4704-4007-9714-F5BB5A7A7A28}"/>
    <dgm:cxn modelId="{7E70FC6B-F527-4423-AD11-05434DAFAA35}" srcId="{8956C7E4-E209-4BED-8261-3309B90328A0}" destId="{1707894D-8972-479E-8BB5-54AEE4F5553E}" srcOrd="8" destOrd="0" parTransId="{F8687EB9-6818-46D3-AF02-1964D3B75CF4}" sibTransId="{574D1160-BE92-496A-A51D-8AF6011F90CF}"/>
    <dgm:cxn modelId="{94F94D4C-64AB-477A-A38E-B11F27C2EB1B}" type="presOf" srcId="{A609FEDE-1256-4151-AB38-657F476F60FA}" destId="{5ED782D0-1E87-4EA0-91DE-FDC8A934320F}" srcOrd="0" destOrd="0" presId="urn:microsoft.com/office/officeart/2008/layout/HexagonCluster"/>
    <dgm:cxn modelId="{A3A6174E-81E8-45E8-A258-30D52CE62E1C}" type="presOf" srcId="{8956C7E4-E209-4BED-8261-3309B90328A0}" destId="{CA277B3D-989C-48A0-B0BE-E96B703E9D03}" srcOrd="0" destOrd="0" presId="urn:microsoft.com/office/officeart/2008/layout/HexagonCluster"/>
    <dgm:cxn modelId="{0027D94E-6841-41D8-9A50-BDDA95F4C184}" type="presOf" srcId="{85A4204C-82E3-48AA-A9F4-230F6AAAA305}" destId="{C4DE0DC6-CC71-4699-8CF5-A2BEF6CFBDAA}" srcOrd="0" destOrd="0" presId="urn:microsoft.com/office/officeart/2008/layout/HexagonCluster"/>
    <dgm:cxn modelId="{1AC71953-AD1F-456A-AB89-E9091A8340EE}" type="presOf" srcId="{BDA6AA38-856E-4FCD-95D2-FA2A91F2A497}" destId="{59B3B24B-216E-4646-AAF6-C7B2DDDC2DEE}" srcOrd="0" destOrd="0" presId="urn:microsoft.com/office/officeart/2008/layout/HexagonCluster"/>
    <dgm:cxn modelId="{ABF1C979-985D-46B2-8360-538AAA988016}" srcId="{8956C7E4-E209-4BED-8261-3309B90328A0}" destId="{9C82E2DB-5E32-4AF6-9224-0FA683DFB5F7}" srcOrd="14" destOrd="0" parTransId="{C2FCE529-8553-4F83-89A8-C6F91C6C31C1}" sibTransId="{02764389-BA2C-4759-B211-A8904EBF22C2}"/>
    <dgm:cxn modelId="{CB287482-FBD1-4347-9075-2DCFD358107F}" srcId="{8956C7E4-E209-4BED-8261-3309B90328A0}" destId="{FE064C0D-D939-4C3C-B31A-488DEF3FD926}" srcOrd="6" destOrd="0" parTransId="{B27F1818-B976-4C59-886A-07335E294C76}" sibTransId="{7D0C7C8A-3F10-4DA5-99A0-B4314DF6B8A1}"/>
    <dgm:cxn modelId="{C3DE4484-7D5F-490E-8F5D-43B684B3343E}" type="presOf" srcId="{D6DF45E7-CE43-41B0-B921-AC39DE36F2EF}" destId="{3887F113-8825-494C-A9AF-26841FFC7571}" srcOrd="0" destOrd="0" presId="urn:microsoft.com/office/officeart/2008/layout/HexagonCluster"/>
    <dgm:cxn modelId="{9FA34C98-B7F3-444B-A474-322A5CA39FF2}" type="presOf" srcId="{574D1160-BE92-496A-A51D-8AF6011F90CF}" destId="{BBC1EECA-FBA4-4834-BC70-E93715CAFDF5}" srcOrd="0" destOrd="0" presId="urn:microsoft.com/office/officeart/2008/layout/HexagonCluster"/>
    <dgm:cxn modelId="{35934299-6CC2-4C98-BF4F-7FDF5C972382}" srcId="{8956C7E4-E209-4BED-8261-3309B90328A0}" destId="{43B8122F-3908-4485-B2DD-3B8245B7E8E8}" srcOrd="10" destOrd="0" parTransId="{7306D978-4296-48D8-BB5D-8834CB3F57C6}" sibTransId="{9D0D6275-9BE5-48F1-999C-588E0C26603A}"/>
    <dgm:cxn modelId="{83AFAB9C-16D1-4BD7-9876-7AACDEB5EF18}" srcId="{8956C7E4-E209-4BED-8261-3309B90328A0}" destId="{A609FEDE-1256-4151-AB38-657F476F60FA}" srcOrd="9" destOrd="0" parTransId="{45A29E0B-816B-4882-BC75-E481FF69961D}" sibTransId="{43663A5E-69E1-494E-A528-2640F71A3CFC}"/>
    <dgm:cxn modelId="{5C49BAA3-7F55-481E-ACAD-F7A5F28FABF0}" type="presOf" srcId="{EC48A144-9D4A-4798-ACF7-D318B4B83B12}" destId="{216CD06F-3615-4899-B405-F016024E6699}" srcOrd="0" destOrd="0" presId="urn:microsoft.com/office/officeart/2008/layout/HexagonCluster"/>
    <dgm:cxn modelId="{20D8C1A5-49A7-4B25-B7AF-699C142CA147}" type="presOf" srcId="{D896839B-D86B-4E9D-BC70-9B33A0EFC175}" destId="{F7A8DEC9-A2E2-4974-B85D-05F48C42F73C}" srcOrd="0" destOrd="0" presId="urn:microsoft.com/office/officeart/2008/layout/HexagonCluster"/>
    <dgm:cxn modelId="{B988F9AF-85B7-4A9E-8AB7-0F5E3BC3E4CE}" srcId="{8956C7E4-E209-4BED-8261-3309B90328A0}" destId="{EC48C881-2810-4945-A698-64B509EC08CD}" srcOrd="1" destOrd="0" parTransId="{3DFA68A0-B59D-44FD-ACF9-1A07A95613F9}" sibTransId="{38E91121-D5FA-4F3D-9DD0-9E625DF30A31}"/>
    <dgm:cxn modelId="{01671CB4-A4EC-4B6B-AAD2-E8D5E7AF6595}" type="presOf" srcId="{86C18E6C-7CF1-4547-BE4C-589E54B43143}" destId="{4A4BCD61-F269-40C6-94FF-CDD59F2AE2D7}" srcOrd="0" destOrd="0" presId="urn:microsoft.com/office/officeart/2008/layout/HexagonCluster"/>
    <dgm:cxn modelId="{8E54C2BA-722B-4CE1-8D9B-029316452047}" type="presOf" srcId="{9D0D6275-9BE5-48F1-999C-588E0C26603A}" destId="{0C6E62A7-58C4-43D3-99E2-AF7CF665DA48}" srcOrd="0" destOrd="0" presId="urn:microsoft.com/office/officeart/2008/layout/HexagonCluster"/>
    <dgm:cxn modelId="{346E74CB-3446-4802-9FE5-85838C3B5FB3}" type="presOf" srcId="{21F31C49-4704-4007-9714-F5BB5A7A7A28}" destId="{57757918-820E-486C-9E6E-CE473874060D}" srcOrd="0" destOrd="0" presId="urn:microsoft.com/office/officeart/2008/layout/HexagonCluster"/>
    <dgm:cxn modelId="{0F0610CC-EB89-422A-AB0E-FC82B3F2E284}" srcId="{8956C7E4-E209-4BED-8261-3309B90328A0}" destId="{EC48A144-9D4A-4798-ACF7-D318B4B83B12}" srcOrd="2" destOrd="0" parTransId="{0F0DBC10-474F-4884-BE50-FA9FA4891B1C}" sibTransId="{85A4204C-82E3-48AA-A9F4-230F6AAAA305}"/>
    <dgm:cxn modelId="{E87791D4-6B0C-4EBE-BB1B-ED622CE4CEFB}" srcId="{8956C7E4-E209-4BED-8261-3309B90328A0}" destId="{2E340C94-810B-48E6-B447-33AFF4B841C7}" srcOrd="13" destOrd="0" parTransId="{825DB8FB-1557-4F44-95D4-D52C403E440F}" sibTransId="{733A790C-7449-40A9-8480-965EA4F80AA8}"/>
    <dgm:cxn modelId="{43C33AD9-5E74-46A5-BD90-4F9147431507}" type="presOf" srcId="{43B8122F-3908-4485-B2DD-3B8245B7E8E8}" destId="{487E5E0A-CBB7-48CD-9B73-0CBBFC8A2B61}" srcOrd="0" destOrd="0" presId="urn:microsoft.com/office/officeart/2008/layout/HexagonCluster"/>
    <dgm:cxn modelId="{8EF73EDE-2575-4461-9C31-1D95929BF026}" type="presOf" srcId="{1707894D-8972-479E-8BB5-54AEE4F5553E}" destId="{DC2DC23B-255E-473E-BFEA-263463253659}" srcOrd="0" destOrd="0" presId="urn:microsoft.com/office/officeart/2008/layout/HexagonCluster"/>
    <dgm:cxn modelId="{651CF4DF-698D-4EF4-8FCB-0B25EF0E81BD}" type="presOf" srcId="{1C35324A-D990-45D6-8EEC-B5C86556068F}" destId="{4C8594F3-DBE9-4690-88F0-16FC19A0A5E4}" srcOrd="0" destOrd="0" presId="urn:microsoft.com/office/officeart/2008/layout/HexagonCluster"/>
    <dgm:cxn modelId="{C8560CE7-D82E-4BC4-9F0B-E578405AD32F}" srcId="{8956C7E4-E209-4BED-8261-3309B90328A0}" destId="{24A1627D-51AC-4BB1-830B-763662C62393}" srcOrd="7" destOrd="0" parTransId="{B8210484-1856-4AB3-BE08-10514E6BD1E2}" sibTransId="{BDA6AA38-856E-4FCD-95D2-FA2A91F2A497}"/>
    <dgm:cxn modelId="{7123ADE9-4D57-403E-9140-4827435B6AA3}" type="presOf" srcId="{3E4E48C7-0F4E-4897-BE8F-264CE2BA619E}" destId="{AFECFDE6-A044-4BA9-9CD9-D016BA7BB841}" srcOrd="0" destOrd="0" presId="urn:microsoft.com/office/officeart/2008/layout/HexagonCluster"/>
    <dgm:cxn modelId="{BD3AB2EB-AB75-4FC2-ACC7-A0EAD7436DD1}" type="presOf" srcId="{38E91121-D5FA-4F3D-9DD0-9E625DF30A31}" destId="{1C42B59E-1E42-4CC3-AB7C-981A827EB6B0}" srcOrd="0" destOrd="0" presId="urn:microsoft.com/office/officeart/2008/layout/HexagonCluster"/>
    <dgm:cxn modelId="{6988BCEF-C151-40CF-87B0-531B1D00CB62}" srcId="{8956C7E4-E209-4BED-8261-3309B90328A0}" destId="{D019E061-F947-43D0-A6F3-2C3A91379369}" srcOrd="12" destOrd="0" parTransId="{EC45E653-AFED-4B2E-A94D-26CDD6F6C3EC}" sibTransId="{C8AB56CD-B57F-4580-B87D-13141F216C05}"/>
    <dgm:cxn modelId="{ACEEE6F2-F9DB-4E5A-B913-EEEDEE42E869}" type="presOf" srcId="{0D9DBF1E-DF08-4BDF-99C8-C4F57EFBA2A7}" destId="{D162A05D-3F48-4D66-AFA8-8C402EFA5683}" srcOrd="0" destOrd="0" presId="urn:microsoft.com/office/officeart/2008/layout/HexagonCluster"/>
    <dgm:cxn modelId="{6E8CC1F4-1943-4240-8DB7-1001B933BE41}" srcId="{8956C7E4-E209-4BED-8261-3309B90328A0}" destId="{1C35324A-D990-45D6-8EEC-B5C86556068F}" srcOrd="5" destOrd="0" parTransId="{4AEA16A4-6773-4A19-8715-9D2705EF7ECC}" sibTransId="{1398E4EE-9602-4846-A501-36FA103EB009}"/>
    <dgm:cxn modelId="{9F9112F8-9B44-4FBE-9435-AF066B3EF86B}" type="presOf" srcId="{1398E4EE-9602-4846-A501-36FA103EB009}" destId="{1CA42107-1B1B-4489-B1E2-70AFB5C8AF0E}" srcOrd="0" destOrd="0" presId="urn:microsoft.com/office/officeart/2008/layout/HexagonCluster"/>
    <dgm:cxn modelId="{1D2D2DF8-9B8D-466F-A096-A78AC4650068}" type="presOf" srcId="{8A3CFDD7-8A8B-4324-8FBF-8BD01DBE3089}" destId="{9C22305F-54BB-4ACC-BBAC-7FC932B748D5}" srcOrd="0" destOrd="0" presId="urn:microsoft.com/office/officeart/2008/layout/HexagonCluster"/>
    <dgm:cxn modelId="{593864F7-2A42-4F9C-8BC4-889EC0EDDD46}" type="presParOf" srcId="{CA277B3D-989C-48A0-B0BE-E96B703E9D03}" destId="{BFBE68F2-6AAA-4F00-96EF-C54474709964}" srcOrd="0" destOrd="0" presId="urn:microsoft.com/office/officeart/2008/layout/HexagonCluster"/>
    <dgm:cxn modelId="{B6C2266C-C5E3-497C-8B80-DADD8096E78E}" type="presParOf" srcId="{BFBE68F2-6AAA-4F00-96EF-C54474709964}" destId="{3887F113-8825-494C-A9AF-26841FFC7571}" srcOrd="0" destOrd="0" presId="urn:microsoft.com/office/officeart/2008/layout/HexagonCluster"/>
    <dgm:cxn modelId="{4656AFAD-9EC0-45A1-9014-40B1F296945C}" type="presParOf" srcId="{CA277B3D-989C-48A0-B0BE-E96B703E9D03}" destId="{0E81EA26-5D65-4710-A275-C222ED72B566}" srcOrd="1" destOrd="0" presId="urn:microsoft.com/office/officeart/2008/layout/HexagonCluster"/>
    <dgm:cxn modelId="{7608CCEA-4B89-4065-AE90-1FAB846799D8}" type="presParOf" srcId="{0E81EA26-5D65-4710-A275-C222ED72B566}" destId="{1E8F62AF-6E7A-4B46-874A-0A98CEF5EA58}" srcOrd="0" destOrd="0" presId="urn:microsoft.com/office/officeart/2008/layout/HexagonCluster"/>
    <dgm:cxn modelId="{20B3374F-FAA4-4A3A-818B-1B2935CFC8EB}" type="presParOf" srcId="{CA277B3D-989C-48A0-B0BE-E96B703E9D03}" destId="{5F7A1414-AEB0-48D0-81AA-35B3872E6A53}" srcOrd="2" destOrd="0" presId="urn:microsoft.com/office/officeart/2008/layout/HexagonCluster"/>
    <dgm:cxn modelId="{1587D5FA-10E1-4DC7-946D-823E6276C87E}" type="presParOf" srcId="{5F7A1414-AEB0-48D0-81AA-35B3872E6A53}" destId="{57757918-820E-486C-9E6E-CE473874060D}" srcOrd="0" destOrd="0" presId="urn:microsoft.com/office/officeart/2008/layout/HexagonCluster"/>
    <dgm:cxn modelId="{F02C5BA9-F91E-4A75-A23D-9D67D0820662}" type="presParOf" srcId="{CA277B3D-989C-48A0-B0BE-E96B703E9D03}" destId="{4A1A5808-773D-4E6B-8C33-2F8901E82C4E}" srcOrd="3" destOrd="0" presId="urn:microsoft.com/office/officeart/2008/layout/HexagonCluster"/>
    <dgm:cxn modelId="{9DD83449-8D5D-4A0E-9029-D5D63F8A31F0}" type="presParOf" srcId="{4A1A5808-773D-4E6B-8C33-2F8901E82C4E}" destId="{5FD7A7B5-9F59-46CF-97AA-A8CC1FCE1EE4}" srcOrd="0" destOrd="0" presId="urn:microsoft.com/office/officeart/2008/layout/HexagonCluster"/>
    <dgm:cxn modelId="{85E40222-F895-41AF-A804-7D98999C60E8}" type="presParOf" srcId="{CA277B3D-989C-48A0-B0BE-E96B703E9D03}" destId="{65165E19-DBB2-4965-B2DE-7F0DE6394ACE}" srcOrd="4" destOrd="0" presId="urn:microsoft.com/office/officeart/2008/layout/HexagonCluster"/>
    <dgm:cxn modelId="{71F65410-23B0-4EA2-BF30-2654FF4AD743}" type="presParOf" srcId="{65165E19-DBB2-4965-B2DE-7F0DE6394ACE}" destId="{3A7FFCD7-C37E-404E-AA38-37777521D9CF}" srcOrd="0" destOrd="0" presId="urn:microsoft.com/office/officeart/2008/layout/HexagonCluster"/>
    <dgm:cxn modelId="{BB614FBD-8CE2-4260-99AC-E7BF401034FC}" type="presParOf" srcId="{CA277B3D-989C-48A0-B0BE-E96B703E9D03}" destId="{D5BA454A-BEB2-4A33-BCAE-527ACE90312D}" srcOrd="5" destOrd="0" presId="urn:microsoft.com/office/officeart/2008/layout/HexagonCluster"/>
    <dgm:cxn modelId="{6B07C651-91ED-430A-BB6B-23325EDEDF18}" type="presParOf" srcId="{D5BA454A-BEB2-4A33-BCAE-527ACE90312D}" destId="{D3C69B27-0CA7-4264-884E-215F23B5AC1D}" srcOrd="0" destOrd="0" presId="urn:microsoft.com/office/officeart/2008/layout/HexagonCluster"/>
    <dgm:cxn modelId="{634B0C20-5896-471B-8031-DE78484D1652}" type="presParOf" srcId="{CA277B3D-989C-48A0-B0BE-E96B703E9D03}" destId="{C5D15169-3745-4E6F-9F54-755B788399A5}" srcOrd="6" destOrd="0" presId="urn:microsoft.com/office/officeart/2008/layout/HexagonCluster"/>
    <dgm:cxn modelId="{62DA76F5-906B-4179-8160-30D41A4EB597}" type="presParOf" srcId="{C5D15169-3745-4E6F-9F54-755B788399A5}" destId="{1C42B59E-1E42-4CC3-AB7C-981A827EB6B0}" srcOrd="0" destOrd="0" presId="urn:microsoft.com/office/officeart/2008/layout/HexagonCluster"/>
    <dgm:cxn modelId="{7F041ECE-EBA3-4048-A770-E3B338E7DEA7}" type="presParOf" srcId="{CA277B3D-989C-48A0-B0BE-E96B703E9D03}" destId="{25A460B9-19C1-47AB-A204-2981D170810E}" srcOrd="7" destOrd="0" presId="urn:microsoft.com/office/officeart/2008/layout/HexagonCluster"/>
    <dgm:cxn modelId="{DCD0B09A-1CA5-47DD-B768-2069A410D9AF}" type="presParOf" srcId="{25A460B9-19C1-47AB-A204-2981D170810E}" destId="{7FE8ECC7-A40E-4364-8D80-A0BEBA43E8CB}" srcOrd="0" destOrd="0" presId="urn:microsoft.com/office/officeart/2008/layout/HexagonCluster"/>
    <dgm:cxn modelId="{6043F06E-328D-49BD-810D-EA968C9A6E16}" type="presParOf" srcId="{CA277B3D-989C-48A0-B0BE-E96B703E9D03}" destId="{C73555A8-92E4-46B0-8382-ABA094928332}" srcOrd="8" destOrd="0" presId="urn:microsoft.com/office/officeart/2008/layout/HexagonCluster"/>
    <dgm:cxn modelId="{F898E18A-9F61-4E1E-A072-E67DFE029E2C}" type="presParOf" srcId="{C73555A8-92E4-46B0-8382-ABA094928332}" destId="{216CD06F-3615-4899-B405-F016024E6699}" srcOrd="0" destOrd="0" presId="urn:microsoft.com/office/officeart/2008/layout/HexagonCluster"/>
    <dgm:cxn modelId="{B61D3BC2-AC0E-4AEF-8EAD-5FE589A76B86}" type="presParOf" srcId="{CA277B3D-989C-48A0-B0BE-E96B703E9D03}" destId="{9930533E-BE34-46A7-B7BD-D0650CD72A96}" srcOrd="9" destOrd="0" presId="urn:microsoft.com/office/officeart/2008/layout/HexagonCluster"/>
    <dgm:cxn modelId="{DAED2800-7293-4C34-80CA-7A317F0FC14E}" type="presParOf" srcId="{9930533E-BE34-46A7-B7BD-D0650CD72A96}" destId="{AD57CE6F-2748-49A6-9279-CD6B57B40F43}" srcOrd="0" destOrd="0" presId="urn:microsoft.com/office/officeart/2008/layout/HexagonCluster"/>
    <dgm:cxn modelId="{60C8C678-B7E6-4ED1-9C59-5194A16DF6C0}" type="presParOf" srcId="{CA277B3D-989C-48A0-B0BE-E96B703E9D03}" destId="{534DDBC4-112B-4A66-B981-73B6F34EE98A}" srcOrd="10" destOrd="0" presId="urn:microsoft.com/office/officeart/2008/layout/HexagonCluster"/>
    <dgm:cxn modelId="{C32EE46A-F9CC-494B-A024-A296D0DDB5AD}" type="presParOf" srcId="{534DDBC4-112B-4A66-B981-73B6F34EE98A}" destId="{C4DE0DC6-CC71-4699-8CF5-A2BEF6CFBDAA}" srcOrd="0" destOrd="0" presId="urn:microsoft.com/office/officeart/2008/layout/HexagonCluster"/>
    <dgm:cxn modelId="{1A41D557-E8B8-4BC5-BF88-07D74371EC6C}" type="presParOf" srcId="{CA277B3D-989C-48A0-B0BE-E96B703E9D03}" destId="{E86D1DC1-C5E6-429D-9BDC-88C30A036BAF}" srcOrd="11" destOrd="0" presId="urn:microsoft.com/office/officeart/2008/layout/HexagonCluster"/>
    <dgm:cxn modelId="{98523F76-3228-4164-9940-BDCB8FDC1668}" type="presParOf" srcId="{E86D1DC1-C5E6-429D-9BDC-88C30A036BAF}" destId="{F9617A70-0785-4294-AC67-CD755ECBA7BA}" srcOrd="0" destOrd="0" presId="urn:microsoft.com/office/officeart/2008/layout/HexagonCluster"/>
    <dgm:cxn modelId="{BDB1E35D-E3BD-4110-B09B-3C9A76C1AAFA}" type="presParOf" srcId="{CA277B3D-989C-48A0-B0BE-E96B703E9D03}" destId="{26902CB9-C4EC-41C9-B1BA-E97FE40F8ACF}" srcOrd="12" destOrd="0" presId="urn:microsoft.com/office/officeart/2008/layout/HexagonCluster"/>
    <dgm:cxn modelId="{73845F73-EC46-4461-B4AC-C91DF4FD3A14}" type="presParOf" srcId="{26902CB9-C4EC-41C9-B1BA-E97FE40F8ACF}" destId="{56F81A19-6B3D-4BE1-A02A-24440D5007E1}" srcOrd="0" destOrd="0" presId="urn:microsoft.com/office/officeart/2008/layout/HexagonCluster"/>
    <dgm:cxn modelId="{4B5D1499-71C9-43A9-88C6-3CCE38C403BA}" type="presParOf" srcId="{CA277B3D-989C-48A0-B0BE-E96B703E9D03}" destId="{6CB93C07-4834-465E-A123-4133D59524A3}" srcOrd="13" destOrd="0" presId="urn:microsoft.com/office/officeart/2008/layout/HexagonCluster"/>
    <dgm:cxn modelId="{DF33E23B-C12A-4416-AF76-F0AE6558F41F}" type="presParOf" srcId="{6CB93C07-4834-465E-A123-4133D59524A3}" destId="{E8A2FA1B-90F8-4258-9636-1F8DC00818B5}" srcOrd="0" destOrd="0" presId="urn:microsoft.com/office/officeart/2008/layout/HexagonCluster"/>
    <dgm:cxn modelId="{4A3EF531-D020-41A2-B2B9-8BC764F9B051}" type="presParOf" srcId="{CA277B3D-989C-48A0-B0BE-E96B703E9D03}" destId="{DF82D6DB-EE9D-43E7-A681-B0B908DB6308}" srcOrd="14" destOrd="0" presId="urn:microsoft.com/office/officeart/2008/layout/HexagonCluster"/>
    <dgm:cxn modelId="{F8C577EC-9897-4EE2-918B-3FD853FAB97F}" type="presParOf" srcId="{DF82D6DB-EE9D-43E7-A681-B0B908DB6308}" destId="{F7A8DEC9-A2E2-4974-B85D-05F48C42F73C}" srcOrd="0" destOrd="0" presId="urn:microsoft.com/office/officeart/2008/layout/HexagonCluster"/>
    <dgm:cxn modelId="{045DEE06-7B67-4EC3-BC17-3BB250309072}" type="presParOf" srcId="{CA277B3D-989C-48A0-B0BE-E96B703E9D03}" destId="{8A5C79D5-7C74-470D-AC88-679613B68844}" srcOrd="15" destOrd="0" presId="urn:microsoft.com/office/officeart/2008/layout/HexagonCluster"/>
    <dgm:cxn modelId="{2ABC40A9-3217-4364-9D97-D83B2605B11B}" type="presParOf" srcId="{8A5C79D5-7C74-470D-AC88-679613B68844}" destId="{66490F25-BA7E-43B9-93CB-C78E0DCCA752}" srcOrd="0" destOrd="0" presId="urn:microsoft.com/office/officeart/2008/layout/HexagonCluster"/>
    <dgm:cxn modelId="{DCDCCC75-FDC3-4DF7-B17D-4832DEA03824}" type="presParOf" srcId="{CA277B3D-989C-48A0-B0BE-E96B703E9D03}" destId="{6411B1C0-0DE4-4960-B7A2-91DB2B719490}" srcOrd="16" destOrd="0" presId="urn:microsoft.com/office/officeart/2008/layout/HexagonCluster"/>
    <dgm:cxn modelId="{9A8AF33D-DCD4-4168-8900-39A350D1D8CB}" type="presParOf" srcId="{6411B1C0-0DE4-4960-B7A2-91DB2B719490}" destId="{4A4BCD61-F269-40C6-94FF-CDD59F2AE2D7}" srcOrd="0" destOrd="0" presId="urn:microsoft.com/office/officeart/2008/layout/HexagonCluster"/>
    <dgm:cxn modelId="{AFFA8C48-648E-474B-9DDB-8646D557042D}" type="presParOf" srcId="{CA277B3D-989C-48A0-B0BE-E96B703E9D03}" destId="{E3920225-B7F9-4519-B8C3-0F4B3B566498}" srcOrd="17" destOrd="0" presId="urn:microsoft.com/office/officeart/2008/layout/HexagonCluster"/>
    <dgm:cxn modelId="{3402419F-FB17-4E35-B288-3EAE5484F846}" type="presParOf" srcId="{E3920225-B7F9-4519-B8C3-0F4B3B566498}" destId="{D9F860F6-F6B1-4588-BE0B-A15CA6027B02}" srcOrd="0" destOrd="0" presId="urn:microsoft.com/office/officeart/2008/layout/HexagonCluster"/>
    <dgm:cxn modelId="{889C3A8D-0FAC-4218-8680-222798DC6F99}" type="presParOf" srcId="{CA277B3D-989C-48A0-B0BE-E96B703E9D03}" destId="{36C61F9F-83AC-4FCF-91C5-2C0D0FCBEEC8}" srcOrd="18" destOrd="0" presId="urn:microsoft.com/office/officeart/2008/layout/HexagonCluster"/>
    <dgm:cxn modelId="{6862A814-15E3-459A-9ECB-8CD4D89A9DA9}" type="presParOf" srcId="{36C61F9F-83AC-4FCF-91C5-2C0D0FCBEEC8}" destId="{D162A05D-3F48-4D66-AFA8-8C402EFA5683}" srcOrd="0" destOrd="0" presId="urn:microsoft.com/office/officeart/2008/layout/HexagonCluster"/>
    <dgm:cxn modelId="{52284829-1CBE-4118-8C81-97A980E8CFD9}" type="presParOf" srcId="{CA277B3D-989C-48A0-B0BE-E96B703E9D03}" destId="{82A5A1A7-991C-4A13-B865-A608DE4F6546}" srcOrd="19" destOrd="0" presId="urn:microsoft.com/office/officeart/2008/layout/HexagonCluster"/>
    <dgm:cxn modelId="{C9551961-2B8A-479F-BC4C-A6088155F608}" type="presParOf" srcId="{82A5A1A7-991C-4A13-B865-A608DE4F6546}" destId="{51D2D284-252C-41F3-AE42-AFDD15A301A6}" srcOrd="0" destOrd="0" presId="urn:microsoft.com/office/officeart/2008/layout/HexagonCluster"/>
    <dgm:cxn modelId="{44DFD88A-CAE7-4857-91DF-6B9682F8B257}" type="presParOf" srcId="{CA277B3D-989C-48A0-B0BE-E96B703E9D03}" destId="{108BDA56-A414-4588-B82C-FB150AB8406F}" srcOrd="20" destOrd="0" presId="urn:microsoft.com/office/officeart/2008/layout/HexagonCluster"/>
    <dgm:cxn modelId="{7FC3E393-5E69-4BC9-ABCD-3CC507565782}" type="presParOf" srcId="{108BDA56-A414-4588-B82C-FB150AB8406F}" destId="{4C8594F3-DBE9-4690-88F0-16FC19A0A5E4}" srcOrd="0" destOrd="0" presId="urn:microsoft.com/office/officeart/2008/layout/HexagonCluster"/>
    <dgm:cxn modelId="{648DF8EB-0CE2-433E-8D21-23105FE451C4}" type="presParOf" srcId="{CA277B3D-989C-48A0-B0BE-E96B703E9D03}" destId="{282C759D-F6A9-4B3E-AA53-859BBEAF63F0}" srcOrd="21" destOrd="0" presId="urn:microsoft.com/office/officeart/2008/layout/HexagonCluster"/>
    <dgm:cxn modelId="{8454ADA0-0A0C-4A4A-B563-F77CB401531F}" type="presParOf" srcId="{282C759D-F6A9-4B3E-AA53-859BBEAF63F0}" destId="{4EE3EBC3-C2EB-4AAC-B068-8587F6415973}" srcOrd="0" destOrd="0" presId="urn:microsoft.com/office/officeart/2008/layout/HexagonCluster"/>
    <dgm:cxn modelId="{0557D124-9FC1-45A3-AAE6-220914272DFB}" type="presParOf" srcId="{CA277B3D-989C-48A0-B0BE-E96B703E9D03}" destId="{7D11471D-6300-4A65-9505-8DDAC0DCD710}" srcOrd="22" destOrd="0" presId="urn:microsoft.com/office/officeart/2008/layout/HexagonCluster"/>
    <dgm:cxn modelId="{F8D35E69-0E26-4D8E-A5D9-79B0909F2B8A}" type="presParOf" srcId="{7D11471D-6300-4A65-9505-8DDAC0DCD710}" destId="{1CA42107-1B1B-4489-B1E2-70AFB5C8AF0E}" srcOrd="0" destOrd="0" presId="urn:microsoft.com/office/officeart/2008/layout/HexagonCluster"/>
    <dgm:cxn modelId="{6E138B19-DEE8-4305-B09D-1EB4A067DAE8}" type="presParOf" srcId="{CA277B3D-989C-48A0-B0BE-E96B703E9D03}" destId="{9A802389-F262-4AB5-8303-4F37CC089926}" srcOrd="23" destOrd="0" presId="urn:microsoft.com/office/officeart/2008/layout/HexagonCluster"/>
    <dgm:cxn modelId="{1EACD423-496B-457C-B794-AEABA3312446}" type="presParOf" srcId="{9A802389-F262-4AB5-8303-4F37CC089926}" destId="{8CB884D4-FD27-4B0F-B6B5-2662B69A18E5}" srcOrd="0" destOrd="0" presId="urn:microsoft.com/office/officeart/2008/layout/HexagonCluster"/>
    <dgm:cxn modelId="{CE7D1AD7-6607-4C35-9AE4-E4995C36B837}" type="presParOf" srcId="{CA277B3D-989C-48A0-B0BE-E96B703E9D03}" destId="{0BC8ED0E-E3B1-4DFA-A022-4BAD9C4D0748}" srcOrd="24" destOrd="0" presId="urn:microsoft.com/office/officeart/2008/layout/HexagonCluster"/>
    <dgm:cxn modelId="{E1134653-E2E3-4F75-B5E4-775C4D274B89}" type="presParOf" srcId="{0BC8ED0E-E3B1-4DFA-A022-4BAD9C4D0748}" destId="{D77804C1-6A4A-4760-A151-6C046CA2DA7C}" srcOrd="0" destOrd="0" presId="urn:microsoft.com/office/officeart/2008/layout/HexagonCluster"/>
    <dgm:cxn modelId="{4E373176-5A88-4FF4-9ED8-30D28A12A2C8}" type="presParOf" srcId="{CA277B3D-989C-48A0-B0BE-E96B703E9D03}" destId="{E63E2008-68DF-4AD4-92E9-83C36BFDC210}" srcOrd="25" destOrd="0" presId="urn:microsoft.com/office/officeart/2008/layout/HexagonCluster"/>
    <dgm:cxn modelId="{290EDDE0-0B6C-4931-ABAB-1DD780995A62}" type="presParOf" srcId="{E63E2008-68DF-4AD4-92E9-83C36BFDC210}" destId="{819B41D0-55DB-4C5A-9E90-2EC7B729B7D4}" srcOrd="0" destOrd="0" presId="urn:microsoft.com/office/officeart/2008/layout/HexagonCluster"/>
    <dgm:cxn modelId="{7782B509-024E-4FDF-BA34-441696544BBA}" type="presParOf" srcId="{CA277B3D-989C-48A0-B0BE-E96B703E9D03}" destId="{3B557531-0277-46EA-9933-83A6DDF5651E}" srcOrd="26" destOrd="0" presId="urn:microsoft.com/office/officeart/2008/layout/HexagonCluster"/>
    <dgm:cxn modelId="{229556B4-8690-4BC0-9B0A-4CB6C587A796}" type="presParOf" srcId="{3B557531-0277-46EA-9933-83A6DDF5651E}" destId="{4224BC84-0BFB-4B02-B5A5-CBB15F79F15F}" srcOrd="0" destOrd="0" presId="urn:microsoft.com/office/officeart/2008/layout/HexagonCluster"/>
    <dgm:cxn modelId="{208EA9D4-1090-4361-A57E-908D2AADE9FD}" type="presParOf" srcId="{CA277B3D-989C-48A0-B0BE-E96B703E9D03}" destId="{71FF42A2-BB4F-4E14-93BD-698D73FEAD06}" srcOrd="27" destOrd="0" presId="urn:microsoft.com/office/officeart/2008/layout/HexagonCluster"/>
    <dgm:cxn modelId="{8ED1E909-7CB8-40F2-B7D9-0AED2F8FDDD5}" type="presParOf" srcId="{71FF42A2-BB4F-4E14-93BD-698D73FEAD06}" destId="{DA718BC3-9C52-4065-9555-4CAC79274FA9}" srcOrd="0" destOrd="0" presId="urn:microsoft.com/office/officeart/2008/layout/HexagonCluster"/>
    <dgm:cxn modelId="{24C56DE4-E277-49FC-8BCC-7A01AA195415}" type="presParOf" srcId="{CA277B3D-989C-48A0-B0BE-E96B703E9D03}" destId="{22C28E79-98D5-413C-9054-270B475F179A}" srcOrd="28" destOrd="0" presId="urn:microsoft.com/office/officeart/2008/layout/HexagonCluster"/>
    <dgm:cxn modelId="{AECD95B5-15E6-4264-B3FB-85C029E0D5F7}" type="presParOf" srcId="{22C28E79-98D5-413C-9054-270B475F179A}" destId="{BBC998D1-ED59-40A3-BFCE-A0DB6B58CF71}" srcOrd="0" destOrd="0" presId="urn:microsoft.com/office/officeart/2008/layout/HexagonCluster"/>
    <dgm:cxn modelId="{38294DB3-BEAB-486D-8ADF-D3155C49ED33}" type="presParOf" srcId="{CA277B3D-989C-48A0-B0BE-E96B703E9D03}" destId="{6D4C7041-4ABA-45CE-9E43-62532AF65FA7}" srcOrd="29" destOrd="0" presId="urn:microsoft.com/office/officeart/2008/layout/HexagonCluster"/>
    <dgm:cxn modelId="{26DC1AA4-C61F-4F7F-B435-460741F25655}" type="presParOf" srcId="{6D4C7041-4ABA-45CE-9E43-62532AF65FA7}" destId="{2D489A34-28B4-42B4-A578-AFC603D6E516}" srcOrd="0" destOrd="0" presId="urn:microsoft.com/office/officeart/2008/layout/HexagonCluster"/>
    <dgm:cxn modelId="{1EFDA742-2CDD-4537-B177-A177CCC6EE9E}" type="presParOf" srcId="{CA277B3D-989C-48A0-B0BE-E96B703E9D03}" destId="{6AB6F120-8FC1-46A7-B8C1-8536179383DC}" srcOrd="30" destOrd="0" presId="urn:microsoft.com/office/officeart/2008/layout/HexagonCluster"/>
    <dgm:cxn modelId="{06DD664B-4F73-4B93-8393-67BBCC99B565}" type="presParOf" srcId="{6AB6F120-8FC1-46A7-B8C1-8536179383DC}" destId="{59B3B24B-216E-4646-AAF6-C7B2DDDC2DEE}" srcOrd="0" destOrd="0" presId="urn:microsoft.com/office/officeart/2008/layout/HexagonCluster"/>
    <dgm:cxn modelId="{5CA3DD63-EE0E-4CCA-B61B-61B62E554604}" type="presParOf" srcId="{CA277B3D-989C-48A0-B0BE-E96B703E9D03}" destId="{27B18B6D-91C8-4211-BF15-E5E5BFF47DA0}" srcOrd="31" destOrd="0" presId="urn:microsoft.com/office/officeart/2008/layout/HexagonCluster"/>
    <dgm:cxn modelId="{6854CC60-E0E4-46FF-A969-6638BCE79BA0}" type="presParOf" srcId="{27B18B6D-91C8-4211-BF15-E5E5BFF47DA0}" destId="{FF68DC1B-A708-4F6C-B312-641B1F969420}" srcOrd="0" destOrd="0" presId="urn:microsoft.com/office/officeart/2008/layout/HexagonCluster"/>
    <dgm:cxn modelId="{ECB60034-2114-4BDE-8330-5016AC945470}" type="presParOf" srcId="{CA277B3D-989C-48A0-B0BE-E96B703E9D03}" destId="{0F04F181-68AB-44CF-B523-7E6C6EF414B8}" srcOrd="32" destOrd="0" presId="urn:microsoft.com/office/officeart/2008/layout/HexagonCluster"/>
    <dgm:cxn modelId="{CA90CFCB-9326-42DB-8CD8-8818887C8FA0}" type="presParOf" srcId="{0F04F181-68AB-44CF-B523-7E6C6EF414B8}" destId="{DC2DC23B-255E-473E-BFEA-263463253659}" srcOrd="0" destOrd="0" presId="urn:microsoft.com/office/officeart/2008/layout/HexagonCluster"/>
    <dgm:cxn modelId="{AC4BD875-3562-4C02-929E-A59DB4756099}" type="presParOf" srcId="{CA277B3D-989C-48A0-B0BE-E96B703E9D03}" destId="{6F7C0E79-E714-4723-99D9-56F15AB79EAD}" srcOrd="33" destOrd="0" presId="urn:microsoft.com/office/officeart/2008/layout/HexagonCluster"/>
    <dgm:cxn modelId="{C7882DF0-4C5F-4932-A8CF-C58F25D62919}" type="presParOf" srcId="{6F7C0E79-E714-4723-99D9-56F15AB79EAD}" destId="{8B0EA212-FE24-4E9D-811F-E645EE15D2BF}" srcOrd="0" destOrd="0" presId="urn:microsoft.com/office/officeart/2008/layout/HexagonCluster"/>
    <dgm:cxn modelId="{79091D0C-3A18-4CF3-9327-0EFA9D6009E5}" type="presParOf" srcId="{CA277B3D-989C-48A0-B0BE-E96B703E9D03}" destId="{D0EF9900-0999-4A71-8CE0-32E5B7AA5541}" srcOrd="34" destOrd="0" presId="urn:microsoft.com/office/officeart/2008/layout/HexagonCluster"/>
    <dgm:cxn modelId="{A7C1BB00-CDA9-4CCB-99B7-D3CD034EDED8}" type="presParOf" srcId="{D0EF9900-0999-4A71-8CE0-32E5B7AA5541}" destId="{BBC1EECA-FBA4-4834-BC70-E93715CAFDF5}" srcOrd="0" destOrd="0" presId="urn:microsoft.com/office/officeart/2008/layout/HexagonCluster"/>
    <dgm:cxn modelId="{68CF17D4-F544-4DD6-A3F4-CBBA675264B9}" type="presParOf" srcId="{CA277B3D-989C-48A0-B0BE-E96B703E9D03}" destId="{C9CFE363-0C50-4482-B6ED-545ECD234D06}" srcOrd="35" destOrd="0" presId="urn:microsoft.com/office/officeart/2008/layout/HexagonCluster"/>
    <dgm:cxn modelId="{B99305F2-73D0-4A7D-BA6D-D2C8457FB63E}" type="presParOf" srcId="{C9CFE363-0C50-4482-B6ED-545ECD234D06}" destId="{750183D3-00D9-4CD6-9F7E-2C9D91D89066}" srcOrd="0" destOrd="0" presId="urn:microsoft.com/office/officeart/2008/layout/HexagonCluster"/>
    <dgm:cxn modelId="{D59DC555-B57E-4907-AD43-E65517C55F08}" type="presParOf" srcId="{CA277B3D-989C-48A0-B0BE-E96B703E9D03}" destId="{D2E228C8-6751-48BE-BFE1-33A4F88AD707}" srcOrd="36" destOrd="0" presId="urn:microsoft.com/office/officeart/2008/layout/HexagonCluster"/>
    <dgm:cxn modelId="{0FFB6A83-3A1E-4E02-ABB6-6F7BE06BDDE9}" type="presParOf" srcId="{D2E228C8-6751-48BE-BFE1-33A4F88AD707}" destId="{5ED782D0-1E87-4EA0-91DE-FDC8A934320F}" srcOrd="0" destOrd="0" presId="urn:microsoft.com/office/officeart/2008/layout/HexagonCluster"/>
    <dgm:cxn modelId="{58A66053-59AC-4D2A-B532-535F3CAB2124}" type="presParOf" srcId="{CA277B3D-989C-48A0-B0BE-E96B703E9D03}" destId="{E901DC80-A476-4D88-8DF5-D3A09D260371}" srcOrd="37" destOrd="0" presId="urn:microsoft.com/office/officeart/2008/layout/HexagonCluster"/>
    <dgm:cxn modelId="{AFB2BE3D-965C-473D-8777-26D50072100A}" type="presParOf" srcId="{E901DC80-A476-4D88-8DF5-D3A09D260371}" destId="{76652C82-2140-4F01-B66F-D57BA6848B02}" srcOrd="0" destOrd="0" presId="urn:microsoft.com/office/officeart/2008/layout/HexagonCluster"/>
    <dgm:cxn modelId="{1AF825A6-F753-406F-8DC6-299C1E975C26}" type="presParOf" srcId="{CA277B3D-989C-48A0-B0BE-E96B703E9D03}" destId="{231642AD-8E8F-462F-B4DF-61ED181A4013}" srcOrd="38" destOrd="0" presId="urn:microsoft.com/office/officeart/2008/layout/HexagonCluster"/>
    <dgm:cxn modelId="{392F61D0-48EE-43A8-AB33-82FA0FFE15AE}" type="presParOf" srcId="{231642AD-8E8F-462F-B4DF-61ED181A4013}" destId="{B9B243F4-866F-4DC3-BE62-569BD1F41EE2}" srcOrd="0" destOrd="0" presId="urn:microsoft.com/office/officeart/2008/layout/HexagonCluster"/>
    <dgm:cxn modelId="{6C9A0021-8351-48B8-A1E3-C56F935AA439}" type="presParOf" srcId="{CA277B3D-989C-48A0-B0BE-E96B703E9D03}" destId="{2ED4F764-92D4-4775-A378-ACDC69A017B4}" srcOrd="39" destOrd="0" presId="urn:microsoft.com/office/officeart/2008/layout/HexagonCluster"/>
    <dgm:cxn modelId="{DA07D290-EFCE-47D0-A24E-411E5EEC5ACD}" type="presParOf" srcId="{2ED4F764-92D4-4775-A378-ACDC69A017B4}" destId="{1566FCF6-3AD7-4CC7-A1A5-D6A12FC74938}" srcOrd="0" destOrd="0" presId="urn:microsoft.com/office/officeart/2008/layout/HexagonCluster"/>
    <dgm:cxn modelId="{15D6AB59-FF09-427C-9E6C-1A0D2DB9FE48}" type="presParOf" srcId="{CA277B3D-989C-48A0-B0BE-E96B703E9D03}" destId="{E7DD2E6C-A335-4866-9405-F4AC7562C828}" srcOrd="40" destOrd="0" presId="urn:microsoft.com/office/officeart/2008/layout/HexagonCluster"/>
    <dgm:cxn modelId="{948315CC-38CE-4470-8D67-E2DD67B6B6B6}" type="presParOf" srcId="{E7DD2E6C-A335-4866-9405-F4AC7562C828}" destId="{487E5E0A-CBB7-48CD-9B73-0CBBFC8A2B61}" srcOrd="0" destOrd="0" presId="urn:microsoft.com/office/officeart/2008/layout/HexagonCluster"/>
    <dgm:cxn modelId="{A199A305-F112-4E1A-B35C-A5F73497535D}" type="presParOf" srcId="{CA277B3D-989C-48A0-B0BE-E96B703E9D03}" destId="{8B51A736-1CA1-447B-86BB-AAAC31E969AB}" srcOrd="41" destOrd="0" presId="urn:microsoft.com/office/officeart/2008/layout/HexagonCluster"/>
    <dgm:cxn modelId="{7D9A2F18-EB76-41E3-89D8-8A5D5308CDF2}" type="presParOf" srcId="{8B51A736-1CA1-447B-86BB-AAAC31E969AB}" destId="{B6AC2118-16BC-4137-8243-530215C261BB}" srcOrd="0" destOrd="0" presId="urn:microsoft.com/office/officeart/2008/layout/HexagonCluster"/>
    <dgm:cxn modelId="{692504AF-0837-4A7A-A377-ACF7260E2730}" type="presParOf" srcId="{CA277B3D-989C-48A0-B0BE-E96B703E9D03}" destId="{CA804CBB-CCEA-4218-AE41-C4DB5541D987}" srcOrd="42" destOrd="0" presId="urn:microsoft.com/office/officeart/2008/layout/HexagonCluster"/>
    <dgm:cxn modelId="{D8EAD46E-E382-4C08-A039-77AAEEF888AC}" type="presParOf" srcId="{CA804CBB-CCEA-4218-AE41-C4DB5541D987}" destId="{0C6E62A7-58C4-43D3-99E2-AF7CF665DA48}" srcOrd="0" destOrd="0" presId="urn:microsoft.com/office/officeart/2008/layout/HexagonCluster"/>
    <dgm:cxn modelId="{795E3107-A2E5-4656-905A-6BC4F282FB9B}" type="presParOf" srcId="{CA277B3D-989C-48A0-B0BE-E96B703E9D03}" destId="{50247AAE-63AA-4570-AB79-6EBADC6D8620}" srcOrd="43" destOrd="0" presId="urn:microsoft.com/office/officeart/2008/layout/HexagonCluster"/>
    <dgm:cxn modelId="{93C58B94-EC9B-4D11-97EF-49919D6D3F84}" type="presParOf" srcId="{50247AAE-63AA-4570-AB79-6EBADC6D8620}" destId="{92F9B3D5-A4EA-4201-87AB-90E26431765B}" srcOrd="0" destOrd="0" presId="urn:microsoft.com/office/officeart/2008/layout/HexagonCluster"/>
    <dgm:cxn modelId="{ED56B438-C678-456B-AFAD-941E7442C891}" type="presParOf" srcId="{CA277B3D-989C-48A0-B0BE-E96B703E9D03}" destId="{43590677-6F02-45C0-B703-F5AC7AA82AAC}" srcOrd="44" destOrd="0" presId="urn:microsoft.com/office/officeart/2008/layout/HexagonCluster"/>
    <dgm:cxn modelId="{2825F8BE-EB9C-4E25-9C93-229D6C08044E}" type="presParOf" srcId="{43590677-6F02-45C0-B703-F5AC7AA82AAC}" destId="{AFECFDE6-A044-4BA9-9CD9-D016BA7BB841}" srcOrd="0" destOrd="0" presId="urn:microsoft.com/office/officeart/2008/layout/HexagonCluster"/>
    <dgm:cxn modelId="{A96D3F85-E330-4622-AD00-513DF7157424}" type="presParOf" srcId="{CA277B3D-989C-48A0-B0BE-E96B703E9D03}" destId="{B9853E4F-2A16-4996-A04D-7B209CF80312}" srcOrd="45" destOrd="0" presId="urn:microsoft.com/office/officeart/2008/layout/HexagonCluster"/>
    <dgm:cxn modelId="{3FC6A032-FBEA-411C-9D26-0D5188671CA1}" type="presParOf" srcId="{B9853E4F-2A16-4996-A04D-7B209CF80312}" destId="{9D34269D-F6AD-4DB3-A04E-7E68D3296E19}" srcOrd="0" destOrd="0" presId="urn:microsoft.com/office/officeart/2008/layout/HexagonCluster"/>
    <dgm:cxn modelId="{0F976826-5551-4EF0-8C43-693A6CB890EB}" type="presParOf" srcId="{CA277B3D-989C-48A0-B0BE-E96B703E9D03}" destId="{ABBA035F-E891-4962-9AC9-FCD2137D8720}" srcOrd="46" destOrd="0" presId="urn:microsoft.com/office/officeart/2008/layout/HexagonCluster"/>
    <dgm:cxn modelId="{39A9DB90-A25B-4AE4-ADDA-2F69C6C042E0}" type="presParOf" srcId="{ABBA035F-E891-4962-9AC9-FCD2137D8720}" destId="{9C22305F-54BB-4ACC-BBAC-7FC932B748D5}" srcOrd="0" destOrd="0" presId="urn:microsoft.com/office/officeart/2008/layout/HexagonCluster"/>
    <dgm:cxn modelId="{81E01F3A-57B0-4B01-8141-62196FECA764}" type="presParOf" srcId="{CA277B3D-989C-48A0-B0BE-E96B703E9D03}" destId="{23AB01F1-69DF-473A-8C78-99B6E56EEF29}" srcOrd="47" destOrd="0" presId="urn:microsoft.com/office/officeart/2008/layout/HexagonCluster"/>
    <dgm:cxn modelId="{8D65EBE2-B6B0-40B2-BDD1-F8D44E624D40}" type="presParOf" srcId="{23AB01F1-69DF-473A-8C78-99B6E56EEF29}" destId="{12A90196-E1E5-4B2D-B6DA-20C28FAE3173}"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DD3FB-E7DB-4026-A437-392F21BE0282}">
      <dsp:nvSpPr>
        <dsp:cNvPr id="0" name=""/>
        <dsp:cNvSpPr/>
      </dsp:nvSpPr>
      <dsp:spPr>
        <a:xfrm>
          <a:off x="4258479" y="2599926"/>
          <a:ext cx="1825603" cy="182560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fa-IR" sz="2800" kern="1200" dirty="0">
              <a:cs typeface="B Titr" panose="00000700000000000000" pitchFamily="2" charset="-78"/>
            </a:rPr>
            <a:t>اکوسیستم معدن</a:t>
          </a:r>
          <a:endParaRPr lang="en-US" sz="2800" kern="1200" dirty="0">
            <a:cs typeface="B Titr" panose="00000700000000000000" pitchFamily="2" charset="-78"/>
          </a:endParaRPr>
        </a:p>
      </dsp:txBody>
      <dsp:txXfrm>
        <a:off x="4525832" y="2867279"/>
        <a:ext cx="1290897" cy="1290897"/>
      </dsp:txXfrm>
    </dsp:sp>
    <dsp:sp modelId="{257E3402-D27C-4231-A8C4-1F4EE56A9B5E}">
      <dsp:nvSpPr>
        <dsp:cNvPr id="0" name=""/>
        <dsp:cNvSpPr/>
      </dsp:nvSpPr>
      <dsp:spPr>
        <a:xfrm rot="16200000">
          <a:off x="4870855" y="1739737"/>
          <a:ext cx="600852" cy="620705"/>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960983" y="1954006"/>
        <a:ext cx="420596" cy="372423"/>
      </dsp:txXfrm>
    </dsp:sp>
    <dsp:sp modelId="{D8710CDC-A5F7-4D3C-912F-7EBC1C2714CA}">
      <dsp:nvSpPr>
        <dsp:cNvPr id="0" name=""/>
        <dsp:cNvSpPr/>
      </dsp:nvSpPr>
      <dsp:spPr>
        <a:xfrm>
          <a:off x="4441039" y="5760"/>
          <a:ext cx="1460483" cy="1460483"/>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a-IR" sz="1700" b="1" kern="1200" dirty="0">
              <a:solidFill>
                <a:srgbClr val="002060"/>
              </a:solidFill>
              <a:cs typeface="B Nazanin" panose="00000400000000000000" pitchFamily="2" charset="-78"/>
            </a:rPr>
            <a:t>ذخیره قطعی</a:t>
          </a:r>
          <a:endParaRPr lang="en-US" sz="1700" b="1" kern="1200" dirty="0">
            <a:solidFill>
              <a:srgbClr val="002060"/>
            </a:solidFill>
            <a:cs typeface="B Nazanin" panose="00000400000000000000" pitchFamily="2" charset="-78"/>
          </a:endParaRPr>
        </a:p>
      </dsp:txBody>
      <dsp:txXfrm>
        <a:off x="4654922" y="219643"/>
        <a:ext cx="1032717" cy="1032717"/>
      </dsp:txXfrm>
    </dsp:sp>
    <dsp:sp modelId="{862C8122-228F-4325-9465-F0B336705369}">
      <dsp:nvSpPr>
        <dsp:cNvPr id="0" name=""/>
        <dsp:cNvSpPr/>
      </dsp:nvSpPr>
      <dsp:spPr>
        <a:xfrm rot="18600000">
          <a:off x="5811021" y="2081929"/>
          <a:ext cx="600852" cy="620705"/>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843216" y="2275112"/>
        <a:ext cx="420596" cy="372423"/>
      </dsp:txXfrm>
    </dsp:sp>
    <dsp:sp modelId="{F891514B-21AD-475E-B207-36025D8E92C9}">
      <dsp:nvSpPr>
        <dsp:cNvPr id="0" name=""/>
        <dsp:cNvSpPr/>
      </dsp:nvSpPr>
      <dsp:spPr>
        <a:xfrm>
          <a:off x="6225885" y="655390"/>
          <a:ext cx="1460483" cy="1460483"/>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a-IR" sz="1700" b="1" kern="1200" dirty="0">
              <a:solidFill>
                <a:srgbClr val="002060"/>
              </a:solidFill>
              <a:cs typeface="B Nazanin" panose="00000400000000000000" pitchFamily="2" charset="-78"/>
            </a:rPr>
            <a:t>باطله برداری</a:t>
          </a:r>
          <a:endParaRPr lang="en-US" sz="1700" b="1" kern="1200" dirty="0">
            <a:solidFill>
              <a:srgbClr val="002060"/>
            </a:solidFill>
            <a:cs typeface="B Nazanin" panose="00000400000000000000" pitchFamily="2" charset="-78"/>
          </a:endParaRPr>
        </a:p>
      </dsp:txBody>
      <dsp:txXfrm>
        <a:off x="6439768" y="869273"/>
        <a:ext cx="1032717" cy="1032717"/>
      </dsp:txXfrm>
    </dsp:sp>
    <dsp:sp modelId="{60DA6D7B-B4D2-4E8A-8A68-E14538FB01A7}">
      <dsp:nvSpPr>
        <dsp:cNvPr id="0" name=""/>
        <dsp:cNvSpPr/>
      </dsp:nvSpPr>
      <dsp:spPr>
        <a:xfrm rot="21000000">
          <a:off x="6311272" y="2948390"/>
          <a:ext cx="600852" cy="620705"/>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312641" y="3088182"/>
        <a:ext cx="420596" cy="372423"/>
      </dsp:txXfrm>
    </dsp:sp>
    <dsp:sp modelId="{FE5E1ECE-2062-4C0C-90B4-280FAFA59119}">
      <dsp:nvSpPr>
        <dsp:cNvPr id="0" name=""/>
        <dsp:cNvSpPr/>
      </dsp:nvSpPr>
      <dsp:spPr>
        <a:xfrm>
          <a:off x="7175581" y="2300313"/>
          <a:ext cx="1460483" cy="1460483"/>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a-IR" sz="1700" b="1" kern="1200" dirty="0">
              <a:solidFill>
                <a:srgbClr val="002060"/>
              </a:solidFill>
              <a:cs typeface="B Nazanin" panose="00000400000000000000" pitchFamily="2" charset="-78"/>
            </a:rPr>
            <a:t>فرآوری و پرعیار سازی </a:t>
          </a:r>
          <a:endParaRPr lang="en-US" sz="1700" b="1" kern="1200" dirty="0">
            <a:solidFill>
              <a:srgbClr val="002060"/>
            </a:solidFill>
            <a:cs typeface="B Nazanin" panose="00000400000000000000" pitchFamily="2" charset="-78"/>
          </a:endParaRPr>
        </a:p>
      </dsp:txBody>
      <dsp:txXfrm>
        <a:off x="7389464" y="2514196"/>
        <a:ext cx="1032717" cy="1032717"/>
      </dsp:txXfrm>
    </dsp:sp>
    <dsp:sp modelId="{BD57CDA5-E990-4674-8A8D-D1D31F550F40}">
      <dsp:nvSpPr>
        <dsp:cNvPr id="0" name=""/>
        <dsp:cNvSpPr/>
      </dsp:nvSpPr>
      <dsp:spPr>
        <a:xfrm rot="1800000">
          <a:off x="6137537" y="3933694"/>
          <a:ext cx="600852" cy="620705"/>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149612" y="4012771"/>
        <a:ext cx="420596" cy="372423"/>
      </dsp:txXfrm>
    </dsp:sp>
    <dsp:sp modelId="{0E098E08-9563-47BF-88FA-EA1F6F06ED70}">
      <dsp:nvSpPr>
        <dsp:cNvPr id="0" name=""/>
        <dsp:cNvSpPr/>
      </dsp:nvSpPr>
      <dsp:spPr>
        <a:xfrm>
          <a:off x="6845755" y="4170849"/>
          <a:ext cx="1460483" cy="1460483"/>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a-IR" sz="1700" b="1" kern="1200" dirty="0">
              <a:solidFill>
                <a:srgbClr val="002060"/>
              </a:solidFill>
              <a:cs typeface="B Nazanin" panose="00000400000000000000" pitchFamily="2" charset="-78"/>
            </a:rPr>
            <a:t>نیروی انسانی</a:t>
          </a:r>
          <a:endParaRPr lang="en-US" sz="1700" b="1" kern="1200" dirty="0">
            <a:solidFill>
              <a:srgbClr val="002060"/>
            </a:solidFill>
            <a:cs typeface="B Nazanin" panose="00000400000000000000" pitchFamily="2" charset="-78"/>
          </a:endParaRPr>
        </a:p>
      </dsp:txBody>
      <dsp:txXfrm>
        <a:off x="7059638" y="4384732"/>
        <a:ext cx="1032717" cy="1032717"/>
      </dsp:txXfrm>
    </dsp:sp>
    <dsp:sp modelId="{4D38C2FC-E70F-401A-BF63-17372FF996D9}">
      <dsp:nvSpPr>
        <dsp:cNvPr id="0" name=""/>
        <dsp:cNvSpPr/>
      </dsp:nvSpPr>
      <dsp:spPr>
        <a:xfrm rot="4200000">
          <a:off x="5371107" y="4576805"/>
          <a:ext cx="600852" cy="620705"/>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430409" y="4616253"/>
        <a:ext cx="420596" cy="372423"/>
      </dsp:txXfrm>
    </dsp:sp>
    <dsp:sp modelId="{3642B24E-AE0F-453A-8DB0-20CF10A34454}">
      <dsp:nvSpPr>
        <dsp:cNvPr id="0" name=""/>
        <dsp:cNvSpPr/>
      </dsp:nvSpPr>
      <dsp:spPr>
        <a:xfrm>
          <a:off x="5390736" y="5391755"/>
          <a:ext cx="1460483" cy="1460483"/>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a-IR" sz="1700" b="1" kern="1200" dirty="0">
              <a:solidFill>
                <a:srgbClr val="002060"/>
              </a:solidFill>
              <a:cs typeface="B Nazanin" panose="00000400000000000000" pitchFamily="2" charset="-78"/>
            </a:rPr>
            <a:t>زیرساخت انرژی</a:t>
          </a:r>
          <a:endParaRPr lang="en-US" sz="1700" b="1" kern="1200" dirty="0">
            <a:solidFill>
              <a:srgbClr val="002060"/>
            </a:solidFill>
            <a:cs typeface="B Nazanin" panose="00000400000000000000" pitchFamily="2" charset="-78"/>
          </a:endParaRPr>
        </a:p>
      </dsp:txBody>
      <dsp:txXfrm>
        <a:off x="5604619" y="5605638"/>
        <a:ext cx="1032717" cy="1032717"/>
      </dsp:txXfrm>
    </dsp:sp>
    <dsp:sp modelId="{1A593473-4490-4324-9B4B-449A6B46F526}">
      <dsp:nvSpPr>
        <dsp:cNvPr id="0" name=""/>
        <dsp:cNvSpPr/>
      </dsp:nvSpPr>
      <dsp:spPr>
        <a:xfrm rot="6600000">
          <a:off x="4370603" y="4576805"/>
          <a:ext cx="600852" cy="620705"/>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4491557" y="4616253"/>
        <a:ext cx="420596" cy="372423"/>
      </dsp:txXfrm>
    </dsp:sp>
    <dsp:sp modelId="{B97631B7-3BC4-4091-9FB4-436F4891F7F5}">
      <dsp:nvSpPr>
        <dsp:cNvPr id="0" name=""/>
        <dsp:cNvSpPr/>
      </dsp:nvSpPr>
      <dsp:spPr>
        <a:xfrm>
          <a:off x="3491343" y="5391755"/>
          <a:ext cx="1460483" cy="1460483"/>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a-IR" sz="1700" b="1" kern="1200" dirty="0">
              <a:solidFill>
                <a:srgbClr val="002060"/>
              </a:solidFill>
              <a:cs typeface="B Nazanin" panose="00000400000000000000" pitchFamily="2" charset="-78"/>
            </a:rPr>
            <a:t>عناصر نادر</a:t>
          </a:r>
          <a:endParaRPr lang="en-US" sz="1700" b="1" kern="1200" dirty="0">
            <a:solidFill>
              <a:srgbClr val="002060"/>
            </a:solidFill>
            <a:cs typeface="B Nazanin" panose="00000400000000000000" pitchFamily="2" charset="-78"/>
          </a:endParaRPr>
        </a:p>
      </dsp:txBody>
      <dsp:txXfrm>
        <a:off x="3705226" y="5605638"/>
        <a:ext cx="1032717" cy="1032717"/>
      </dsp:txXfrm>
    </dsp:sp>
    <dsp:sp modelId="{FC8100E5-DB86-4BCF-9BEC-3042E135CD20}">
      <dsp:nvSpPr>
        <dsp:cNvPr id="0" name=""/>
        <dsp:cNvSpPr/>
      </dsp:nvSpPr>
      <dsp:spPr>
        <a:xfrm rot="9000000">
          <a:off x="3604173" y="3933694"/>
          <a:ext cx="600852" cy="620705"/>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3772354" y="4012771"/>
        <a:ext cx="420596" cy="372423"/>
      </dsp:txXfrm>
    </dsp:sp>
    <dsp:sp modelId="{A04168B9-4BB3-4F24-9A93-8835865FE741}">
      <dsp:nvSpPr>
        <dsp:cNvPr id="0" name=""/>
        <dsp:cNvSpPr/>
      </dsp:nvSpPr>
      <dsp:spPr>
        <a:xfrm>
          <a:off x="2036324" y="4170849"/>
          <a:ext cx="1460483" cy="1460483"/>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a-IR" sz="1700" b="1" kern="1200" dirty="0">
              <a:solidFill>
                <a:srgbClr val="002060"/>
              </a:solidFill>
              <a:cs typeface="B Nazanin" panose="00000400000000000000" pitchFamily="2" charset="-78"/>
            </a:rPr>
            <a:t>حمل و نقل</a:t>
          </a:r>
          <a:endParaRPr lang="en-US" sz="1700" b="1" kern="1200" dirty="0">
            <a:solidFill>
              <a:srgbClr val="002060"/>
            </a:solidFill>
            <a:cs typeface="B Nazanin" panose="00000400000000000000" pitchFamily="2" charset="-78"/>
          </a:endParaRPr>
        </a:p>
      </dsp:txBody>
      <dsp:txXfrm>
        <a:off x="2250207" y="4384732"/>
        <a:ext cx="1032717" cy="1032717"/>
      </dsp:txXfrm>
    </dsp:sp>
    <dsp:sp modelId="{CC2EC98D-27E0-429D-9E31-8290C11003D0}">
      <dsp:nvSpPr>
        <dsp:cNvPr id="0" name=""/>
        <dsp:cNvSpPr/>
      </dsp:nvSpPr>
      <dsp:spPr>
        <a:xfrm rot="11400000">
          <a:off x="3430438" y="2948390"/>
          <a:ext cx="600852" cy="620705"/>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3609325" y="3088182"/>
        <a:ext cx="420596" cy="372423"/>
      </dsp:txXfrm>
    </dsp:sp>
    <dsp:sp modelId="{BB0E5486-1263-4919-9148-FB48D7C933A7}">
      <dsp:nvSpPr>
        <dsp:cNvPr id="0" name=""/>
        <dsp:cNvSpPr/>
      </dsp:nvSpPr>
      <dsp:spPr>
        <a:xfrm>
          <a:off x="1706498" y="2300313"/>
          <a:ext cx="1460483" cy="1460483"/>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a-IR" sz="1700" b="1" kern="1200" dirty="0">
              <a:solidFill>
                <a:srgbClr val="002060"/>
              </a:solidFill>
              <a:cs typeface="B Nazanin" panose="00000400000000000000" pitchFamily="2" charset="-78"/>
            </a:rPr>
            <a:t>هوشمند سازی</a:t>
          </a:r>
          <a:endParaRPr lang="en-US" sz="1700" b="1" kern="1200" dirty="0">
            <a:solidFill>
              <a:srgbClr val="002060"/>
            </a:solidFill>
            <a:cs typeface="B Nazanin" panose="00000400000000000000" pitchFamily="2" charset="-78"/>
          </a:endParaRPr>
        </a:p>
      </dsp:txBody>
      <dsp:txXfrm>
        <a:off x="1920381" y="2514196"/>
        <a:ext cx="1032717" cy="1032717"/>
      </dsp:txXfrm>
    </dsp:sp>
    <dsp:sp modelId="{86A8606C-FC0E-41D5-AF14-4457CE82CCB8}">
      <dsp:nvSpPr>
        <dsp:cNvPr id="0" name=""/>
        <dsp:cNvSpPr/>
      </dsp:nvSpPr>
      <dsp:spPr>
        <a:xfrm rot="13800000">
          <a:off x="3930689" y="2081929"/>
          <a:ext cx="600852" cy="620705"/>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4078750" y="2275112"/>
        <a:ext cx="420596" cy="372423"/>
      </dsp:txXfrm>
    </dsp:sp>
    <dsp:sp modelId="{6826BBE7-FF68-4286-B819-D0A24BE58249}">
      <dsp:nvSpPr>
        <dsp:cNvPr id="0" name=""/>
        <dsp:cNvSpPr/>
      </dsp:nvSpPr>
      <dsp:spPr>
        <a:xfrm>
          <a:off x="2656194" y="655390"/>
          <a:ext cx="1460483" cy="1460483"/>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a-IR" sz="1700" b="1" kern="1200" dirty="0">
              <a:solidFill>
                <a:srgbClr val="002060"/>
              </a:solidFill>
              <a:cs typeface="B Nazanin" panose="00000400000000000000" pitchFamily="2" charset="-78"/>
            </a:rPr>
            <a:t>ماشین آلات و تجهیزات</a:t>
          </a:r>
          <a:endParaRPr lang="en-US" sz="1700" b="1" kern="1200" dirty="0">
            <a:solidFill>
              <a:srgbClr val="002060"/>
            </a:solidFill>
            <a:cs typeface="B Nazanin" panose="00000400000000000000" pitchFamily="2" charset="-78"/>
          </a:endParaRPr>
        </a:p>
      </dsp:txBody>
      <dsp:txXfrm>
        <a:off x="2870077" y="869273"/>
        <a:ext cx="1032717" cy="10327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BBC2C-C0A6-406A-B57E-991B1F80C76D}">
      <dsp:nvSpPr>
        <dsp:cNvPr id="0" name=""/>
        <dsp:cNvSpPr/>
      </dsp:nvSpPr>
      <dsp:spPr>
        <a:xfrm>
          <a:off x="-77540" y="0"/>
          <a:ext cx="6854502" cy="6858000"/>
        </a:xfrm>
        <a:prstGeom prst="triangl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64B3407-0525-4647-8560-E747117B0119}">
      <dsp:nvSpPr>
        <dsp:cNvPr id="0" name=""/>
        <dsp:cNvSpPr/>
      </dsp:nvSpPr>
      <dsp:spPr>
        <a:xfrm>
          <a:off x="2449901" y="685962"/>
          <a:ext cx="6257318" cy="365664"/>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ar-SA" sz="1400" b="1" kern="1200" dirty="0">
              <a:effectLst/>
              <a:latin typeface="Calibri" panose="020F0502020204030204" pitchFamily="34" charset="0"/>
              <a:ea typeface="Calibri" panose="020F0502020204030204" pitchFamily="34" charset="0"/>
              <a:cs typeface="B Titr" panose="00000700000000000000" pitchFamily="2" charset="-78"/>
            </a:rPr>
            <a:t>محبوس شدن محدوده‌های اکتشافی و معادن در ید واسطه‌ها و سازمان‌های دولتی</a:t>
          </a:r>
          <a:endParaRPr lang="en-US" sz="1400" b="1" kern="1200" dirty="0">
            <a:effectLst/>
            <a:latin typeface="Calibri" panose="020F0502020204030204" pitchFamily="34" charset="0"/>
            <a:ea typeface="Calibri" panose="020F0502020204030204" pitchFamily="34" charset="0"/>
            <a:cs typeface="B Titr" panose="00000700000000000000" pitchFamily="2" charset="-78"/>
          </a:endParaRPr>
        </a:p>
      </dsp:txBody>
      <dsp:txXfrm>
        <a:off x="2467751" y="703812"/>
        <a:ext cx="6221618" cy="329964"/>
      </dsp:txXfrm>
    </dsp:sp>
    <dsp:sp modelId="{B4377DEF-21E4-462D-BD2B-6DD75A044393}">
      <dsp:nvSpPr>
        <dsp:cNvPr id="0" name=""/>
        <dsp:cNvSpPr/>
      </dsp:nvSpPr>
      <dsp:spPr>
        <a:xfrm>
          <a:off x="2449901" y="1107968"/>
          <a:ext cx="6257318" cy="365664"/>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ar-SA" sz="1400" b="1" kern="1200">
              <a:effectLst/>
              <a:latin typeface="Calibri" panose="020F0502020204030204" pitchFamily="34" charset="0"/>
              <a:ea typeface="Calibri" panose="020F0502020204030204" pitchFamily="34" charset="0"/>
              <a:cs typeface="B Titr" panose="00000700000000000000" pitchFamily="2" charset="-78"/>
            </a:rPr>
            <a:t>عدم وجود تکنولوژی حفاری‌های عمیق اکتشافی</a:t>
          </a:r>
          <a:endParaRPr lang="en-US" sz="1400" b="1" kern="1200" dirty="0">
            <a:effectLst/>
            <a:latin typeface="Calibri" panose="020F0502020204030204" pitchFamily="34" charset="0"/>
            <a:ea typeface="Calibri" panose="020F0502020204030204" pitchFamily="34" charset="0"/>
            <a:cs typeface="B Titr" panose="00000700000000000000" pitchFamily="2" charset="-78"/>
          </a:endParaRPr>
        </a:p>
      </dsp:txBody>
      <dsp:txXfrm>
        <a:off x="2467751" y="1125818"/>
        <a:ext cx="6221618" cy="329964"/>
      </dsp:txXfrm>
    </dsp:sp>
    <dsp:sp modelId="{BFCF8D0B-438E-4E69-BAF8-2EC5F4954E8B}">
      <dsp:nvSpPr>
        <dsp:cNvPr id="0" name=""/>
        <dsp:cNvSpPr/>
      </dsp:nvSpPr>
      <dsp:spPr>
        <a:xfrm>
          <a:off x="2449901" y="1529974"/>
          <a:ext cx="6257318" cy="365664"/>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ar-SA" sz="1400" b="1" kern="1200">
              <a:effectLst/>
              <a:latin typeface="Calibri" panose="020F0502020204030204" pitchFamily="34" charset="0"/>
              <a:ea typeface="Calibri" panose="020F0502020204030204" pitchFamily="34" charset="0"/>
              <a:cs typeface="B Titr" panose="00000700000000000000" pitchFamily="2" charset="-78"/>
            </a:rPr>
            <a:t>عدم وجود تکنولوژی جهت استفاده از منابع معدنی کم عیار</a:t>
          </a:r>
          <a:endParaRPr lang="en-US" sz="1400" b="1" kern="1200" dirty="0">
            <a:effectLst/>
            <a:latin typeface="Calibri" panose="020F0502020204030204" pitchFamily="34" charset="0"/>
            <a:ea typeface="Calibri" panose="020F0502020204030204" pitchFamily="34" charset="0"/>
            <a:cs typeface="B Titr" panose="00000700000000000000" pitchFamily="2" charset="-78"/>
          </a:endParaRPr>
        </a:p>
      </dsp:txBody>
      <dsp:txXfrm>
        <a:off x="2467751" y="1547824"/>
        <a:ext cx="6221618" cy="329964"/>
      </dsp:txXfrm>
    </dsp:sp>
    <dsp:sp modelId="{50AF0383-4667-4694-96C1-16C26AA3853C}">
      <dsp:nvSpPr>
        <dsp:cNvPr id="0" name=""/>
        <dsp:cNvSpPr/>
      </dsp:nvSpPr>
      <dsp:spPr>
        <a:xfrm>
          <a:off x="2449901" y="1951979"/>
          <a:ext cx="6257318" cy="365664"/>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ar-SA" sz="1100" b="1" kern="1200" dirty="0">
              <a:effectLst/>
              <a:latin typeface="Calibri" panose="020F0502020204030204" pitchFamily="34" charset="0"/>
              <a:ea typeface="Calibri" panose="020F0502020204030204" pitchFamily="34" charset="0"/>
              <a:cs typeface="B Titr" panose="00000700000000000000" pitchFamily="2" charset="-78"/>
            </a:rPr>
            <a:t>فقدان سیاست‌گذاری هماهنگ و یکپارچه در حوزه اکتشاف و ایجاد پایگاه جامع اطلاعات زمین شناسی و اکتشافی کشور</a:t>
          </a:r>
          <a:endParaRPr lang="en-US" sz="1100" b="1" kern="1200" dirty="0">
            <a:effectLst/>
            <a:latin typeface="Calibri" panose="020F0502020204030204" pitchFamily="34" charset="0"/>
            <a:ea typeface="Calibri" panose="020F0502020204030204" pitchFamily="34" charset="0"/>
            <a:cs typeface="B Titr" panose="00000700000000000000" pitchFamily="2" charset="-78"/>
          </a:endParaRPr>
        </a:p>
      </dsp:txBody>
      <dsp:txXfrm>
        <a:off x="2467751" y="1969829"/>
        <a:ext cx="6221618" cy="329964"/>
      </dsp:txXfrm>
    </dsp:sp>
    <dsp:sp modelId="{3176C50D-E6C7-4C34-8CEB-4642ED9FB797}">
      <dsp:nvSpPr>
        <dsp:cNvPr id="0" name=""/>
        <dsp:cNvSpPr/>
      </dsp:nvSpPr>
      <dsp:spPr>
        <a:xfrm>
          <a:off x="2449901" y="2373985"/>
          <a:ext cx="6257318" cy="365664"/>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ar-SA" sz="1400" b="1" kern="1200" dirty="0">
              <a:effectLst/>
              <a:latin typeface="Calibri" panose="020F0502020204030204" pitchFamily="34" charset="0"/>
              <a:ea typeface="Calibri" panose="020F0502020204030204" pitchFamily="34" charset="0"/>
              <a:cs typeface="B Titr" panose="00000700000000000000" pitchFamily="2" charset="-78"/>
            </a:rPr>
            <a:t>عدم اختصاص صد در صدی درآمدهای حاصل از حقوق دولتی معادن به بخش معدن کشور</a:t>
          </a:r>
          <a:endParaRPr lang="en-US" sz="1400" b="1" kern="1200" dirty="0">
            <a:effectLst/>
            <a:latin typeface="Calibri" panose="020F0502020204030204" pitchFamily="34" charset="0"/>
            <a:ea typeface="Calibri" panose="020F0502020204030204" pitchFamily="34" charset="0"/>
            <a:cs typeface="B Titr" panose="00000700000000000000" pitchFamily="2" charset="-78"/>
          </a:endParaRPr>
        </a:p>
      </dsp:txBody>
      <dsp:txXfrm>
        <a:off x="2467751" y="2391835"/>
        <a:ext cx="6221618" cy="329964"/>
      </dsp:txXfrm>
    </dsp:sp>
    <dsp:sp modelId="{049241EF-658E-4B24-81FA-43B262F3CAB1}">
      <dsp:nvSpPr>
        <dsp:cNvPr id="0" name=""/>
        <dsp:cNvSpPr/>
      </dsp:nvSpPr>
      <dsp:spPr>
        <a:xfrm>
          <a:off x="2449901" y="2795991"/>
          <a:ext cx="6257318" cy="365664"/>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ar-SA" sz="1400" b="1" kern="1200">
              <a:effectLst/>
              <a:latin typeface="Calibri" panose="020F0502020204030204" pitchFamily="34" charset="0"/>
              <a:ea typeface="Calibri" panose="020F0502020204030204" pitchFamily="34" charset="0"/>
              <a:cs typeface="B Titr" panose="00000700000000000000" pitchFamily="2" charset="-78"/>
            </a:rPr>
            <a:t>نظام حقوق دولتی غیرشفاف و ناکارآمد معادن</a:t>
          </a:r>
          <a:endParaRPr lang="en-US" sz="1400" b="1" kern="1200" dirty="0">
            <a:effectLst/>
            <a:latin typeface="Calibri" panose="020F0502020204030204" pitchFamily="34" charset="0"/>
            <a:ea typeface="Calibri" panose="020F0502020204030204" pitchFamily="34" charset="0"/>
            <a:cs typeface="B Titr" panose="00000700000000000000" pitchFamily="2" charset="-78"/>
          </a:endParaRPr>
        </a:p>
      </dsp:txBody>
      <dsp:txXfrm>
        <a:off x="2467751" y="2813841"/>
        <a:ext cx="6221618" cy="329964"/>
      </dsp:txXfrm>
    </dsp:sp>
    <dsp:sp modelId="{7448A899-9458-4856-81C1-568E8290C691}">
      <dsp:nvSpPr>
        <dsp:cNvPr id="0" name=""/>
        <dsp:cNvSpPr/>
      </dsp:nvSpPr>
      <dsp:spPr>
        <a:xfrm>
          <a:off x="2449901" y="3217997"/>
          <a:ext cx="6257318" cy="365664"/>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ar-SA" sz="1400" b="1" kern="1200" dirty="0">
              <a:effectLst/>
              <a:latin typeface="Calibri" panose="020F0502020204030204" pitchFamily="34" charset="0"/>
              <a:ea typeface="Calibri" panose="020F0502020204030204" pitchFamily="34" charset="0"/>
              <a:cs typeface="B Titr" panose="00000700000000000000" pitchFamily="2" charset="-78"/>
            </a:rPr>
            <a:t>سیاست‌های مداخله قیمتی دولت در تنظیم بازار زنجیره فولاد</a:t>
          </a:r>
          <a:endParaRPr lang="en-US" sz="1400" b="1" kern="1200" dirty="0">
            <a:effectLst/>
            <a:latin typeface="Calibri" panose="020F0502020204030204" pitchFamily="34" charset="0"/>
            <a:ea typeface="Calibri" panose="020F0502020204030204" pitchFamily="34" charset="0"/>
            <a:cs typeface="B Titr" panose="00000700000000000000" pitchFamily="2" charset="-78"/>
          </a:endParaRPr>
        </a:p>
      </dsp:txBody>
      <dsp:txXfrm>
        <a:off x="2467751" y="3235847"/>
        <a:ext cx="6221618" cy="329964"/>
      </dsp:txXfrm>
    </dsp:sp>
    <dsp:sp modelId="{75797FC9-77DB-4D7F-948E-098AE522D5AE}">
      <dsp:nvSpPr>
        <dsp:cNvPr id="0" name=""/>
        <dsp:cNvSpPr/>
      </dsp:nvSpPr>
      <dsp:spPr>
        <a:xfrm>
          <a:off x="2449901" y="3640001"/>
          <a:ext cx="6257318" cy="365664"/>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ar-SA" sz="1400" b="1" kern="1200" dirty="0">
              <a:effectLst/>
              <a:latin typeface="Calibri" panose="020F0502020204030204" pitchFamily="34" charset="0"/>
              <a:ea typeface="Calibri" panose="020F0502020204030204" pitchFamily="34" charset="0"/>
              <a:cs typeface="B Titr" panose="00000700000000000000" pitchFamily="2" charset="-78"/>
            </a:rPr>
            <a:t>ضعف دیپلماسی اقتصادی در حوزه معادن و صنایع معدنی</a:t>
          </a:r>
          <a:endParaRPr lang="en-US" sz="1400" b="1" kern="1200" dirty="0">
            <a:effectLst/>
            <a:latin typeface="Calibri" panose="020F0502020204030204" pitchFamily="34" charset="0"/>
            <a:ea typeface="Calibri" panose="020F0502020204030204" pitchFamily="34" charset="0"/>
            <a:cs typeface="B Titr" panose="00000700000000000000" pitchFamily="2" charset="-78"/>
          </a:endParaRPr>
        </a:p>
      </dsp:txBody>
      <dsp:txXfrm>
        <a:off x="2467751" y="3657851"/>
        <a:ext cx="6221618" cy="329964"/>
      </dsp:txXfrm>
    </dsp:sp>
    <dsp:sp modelId="{15CBED12-5B85-49CB-8EE7-C620387040BD}">
      <dsp:nvSpPr>
        <dsp:cNvPr id="0" name=""/>
        <dsp:cNvSpPr/>
      </dsp:nvSpPr>
      <dsp:spPr>
        <a:xfrm>
          <a:off x="2449901" y="4062008"/>
          <a:ext cx="6257318" cy="365664"/>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ar-SA" sz="1400" b="1" kern="1200" dirty="0">
              <a:effectLst/>
              <a:latin typeface="Calibri" panose="020F0502020204030204" pitchFamily="34" charset="0"/>
              <a:ea typeface="Calibri" panose="020F0502020204030204" pitchFamily="34" charset="0"/>
              <a:cs typeface="B Titr" panose="00000700000000000000" pitchFamily="2" charset="-78"/>
            </a:rPr>
            <a:t>عدم توجه به مدیریت پساب‌ها، سد‌های باطله و دپوهای باطله معدنی کشور</a:t>
          </a:r>
          <a:endParaRPr lang="en-US" sz="1400" b="1" kern="1200" dirty="0">
            <a:effectLst/>
            <a:latin typeface="Calibri" panose="020F0502020204030204" pitchFamily="34" charset="0"/>
            <a:ea typeface="Calibri" panose="020F0502020204030204" pitchFamily="34" charset="0"/>
            <a:cs typeface="B Titr" panose="00000700000000000000" pitchFamily="2" charset="-78"/>
          </a:endParaRPr>
        </a:p>
      </dsp:txBody>
      <dsp:txXfrm>
        <a:off x="2467751" y="4079858"/>
        <a:ext cx="6221618" cy="329964"/>
      </dsp:txXfrm>
    </dsp:sp>
    <dsp:sp modelId="{C09CD22C-6796-46D3-BC4F-C4ADDFA3E86F}">
      <dsp:nvSpPr>
        <dsp:cNvPr id="0" name=""/>
        <dsp:cNvSpPr/>
      </dsp:nvSpPr>
      <dsp:spPr>
        <a:xfrm>
          <a:off x="2449901" y="4484014"/>
          <a:ext cx="6257318" cy="365664"/>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ar-SA" sz="1400" b="1" kern="1200" dirty="0">
              <a:effectLst/>
              <a:latin typeface="Calibri" panose="020F0502020204030204" pitchFamily="34" charset="0"/>
              <a:ea typeface="Calibri" panose="020F0502020204030204" pitchFamily="34" charset="0"/>
              <a:cs typeface="B Titr" panose="00000700000000000000" pitchFamily="2" charset="-78"/>
            </a:rPr>
            <a:t>فرسوده بودن ماشین آلات معدنکاری</a:t>
          </a:r>
          <a:r>
            <a:rPr lang="fa-IR" sz="1400" b="1" kern="1200" dirty="0">
              <a:effectLst/>
              <a:latin typeface="Calibri" panose="020F0502020204030204" pitchFamily="34" charset="0"/>
              <a:ea typeface="Calibri" panose="020F0502020204030204" pitchFamily="34" charset="0"/>
              <a:cs typeface="B Titr" panose="00000700000000000000" pitchFamily="2" charset="-78"/>
            </a:rPr>
            <a:t> و فقدان تجهیزات جدید و مدرن</a:t>
          </a:r>
          <a:endParaRPr lang="en-US" sz="1400" b="1" kern="1200" dirty="0">
            <a:effectLst/>
            <a:latin typeface="Calibri" panose="020F0502020204030204" pitchFamily="34" charset="0"/>
            <a:ea typeface="Calibri" panose="020F0502020204030204" pitchFamily="34" charset="0"/>
            <a:cs typeface="B Titr" panose="00000700000000000000" pitchFamily="2" charset="-78"/>
          </a:endParaRPr>
        </a:p>
      </dsp:txBody>
      <dsp:txXfrm>
        <a:off x="2467751" y="4501864"/>
        <a:ext cx="6221618" cy="329964"/>
      </dsp:txXfrm>
    </dsp:sp>
    <dsp:sp modelId="{D678AF3A-F0A2-4EAD-BD59-48A3AF96C5BC}">
      <dsp:nvSpPr>
        <dsp:cNvPr id="0" name=""/>
        <dsp:cNvSpPr/>
      </dsp:nvSpPr>
      <dsp:spPr>
        <a:xfrm>
          <a:off x="2449901" y="4906020"/>
          <a:ext cx="6257318" cy="365664"/>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ar-SA" sz="1400" b="1" kern="1200" dirty="0">
              <a:effectLst/>
              <a:latin typeface="Calibri" panose="020F0502020204030204" pitchFamily="34" charset="0"/>
              <a:ea typeface="Calibri" panose="020F0502020204030204" pitchFamily="34" charset="0"/>
              <a:cs typeface="B Titr" panose="00000700000000000000" pitchFamily="2" charset="-78"/>
            </a:rPr>
            <a:t>عدم وجود ردیف بودجه مستقل برای طرح احیاء و فعال سازی معادن کوچک مقیاس</a:t>
          </a:r>
          <a:endParaRPr lang="en-US" sz="1400" b="1" kern="1200" dirty="0">
            <a:effectLst/>
            <a:latin typeface="Calibri" panose="020F0502020204030204" pitchFamily="34" charset="0"/>
            <a:ea typeface="Calibri" panose="020F0502020204030204" pitchFamily="34" charset="0"/>
            <a:cs typeface="B Titr" panose="00000700000000000000" pitchFamily="2" charset="-78"/>
          </a:endParaRPr>
        </a:p>
      </dsp:txBody>
      <dsp:txXfrm>
        <a:off x="2467751" y="4923870"/>
        <a:ext cx="6221618" cy="329964"/>
      </dsp:txXfrm>
    </dsp:sp>
    <dsp:sp modelId="{78603D9F-DC8C-4B4B-91A0-5D59C7878569}">
      <dsp:nvSpPr>
        <dsp:cNvPr id="0" name=""/>
        <dsp:cNvSpPr/>
      </dsp:nvSpPr>
      <dsp:spPr>
        <a:xfrm>
          <a:off x="2449901" y="5328025"/>
          <a:ext cx="6257318" cy="365664"/>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ar-SA" sz="1400" b="1" kern="1200" dirty="0">
              <a:effectLst/>
              <a:latin typeface="Calibri" panose="020F0502020204030204" pitchFamily="34" charset="0"/>
              <a:ea typeface="Calibri" panose="020F0502020204030204" pitchFamily="34" charset="0"/>
              <a:cs typeface="B Titr" panose="00000700000000000000" pitchFamily="2" charset="-78"/>
            </a:rPr>
            <a:t>عدم وجود طرح جامع زیرساخت‌های معدنی کشور</a:t>
          </a:r>
          <a:endParaRPr lang="en-US" sz="1400" b="1" kern="1200" dirty="0">
            <a:effectLst/>
            <a:latin typeface="Calibri" panose="020F0502020204030204" pitchFamily="34" charset="0"/>
            <a:ea typeface="Calibri" panose="020F0502020204030204" pitchFamily="34" charset="0"/>
            <a:cs typeface="B Titr" panose="00000700000000000000" pitchFamily="2" charset="-78"/>
          </a:endParaRPr>
        </a:p>
      </dsp:txBody>
      <dsp:txXfrm>
        <a:off x="2467751" y="5345875"/>
        <a:ext cx="6221618" cy="329964"/>
      </dsp:txXfrm>
    </dsp:sp>
    <dsp:sp modelId="{1AD3EA20-65F2-4A79-810D-47CBBD2C748B}">
      <dsp:nvSpPr>
        <dsp:cNvPr id="0" name=""/>
        <dsp:cNvSpPr/>
      </dsp:nvSpPr>
      <dsp:spPr>
        <a:xfrm>
          <a:off x="2449901" y="5750031"/>
          <a:ext cx="6257318" cy="365664"/>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ar-SA" sz="1200" b="1" kern="1200" dirty="0">
              <a:effectLst/>
              <a:latin typeface="Calibri" panose="020F0502020204030204" pitchFamily="34" charset="0"/>
              <a:ea typeface="Calibri" panose="020F0502020204030204" pitchFamily="34" charset="0"/>
              <a:cs typeface="B Titr" panose="00000700000000000000" pitchFamily="2" charset="-78"/>
            </a:rPr>
            <a:t>کمرنگ بودن نقش تشکل‌های معدنی و بنگاه‌های خصوصی در تصمیم گیری‌های حوزه معدن و صنایع معدنی</a:t>
          </a:r>
          <a:endParaRPr lang="en-US" sz="1200" b="1" kern="1200" dirty="0">
            <a:effectLst/>
            <a:latin typeface="Calibri" panose="020F0502020204030204" pitchFamily="34" charset="0"/>
            <a:ea typeface="Calibri" panose="020F0502020204030204" pitchFamily="34" charset="0"/>
            <a:cs typeface="B Titr" panose="00000700000000000000" pitchFamily="2" charset="-78"/>
          </a:endParaRPr>
        </a:p>
      </dsp:txBody>
      <dsp:txXfrm>
        <a:off x="2467751" y="5767881"/>
        <a:ext cx="6221618" cy="329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7F113-8825-494C-A9AF-26841FFC7571}">
      <dsp:nvSpPr>
        <dsp:cNvPr id="0" name=""/>
        <dsp:cNvSpPr/>
      </dsp:nvSpPr>
      <dsp:spPr>
        <a:xfrm>
          <a:off x="1277340" y="2365778"/>
          <a:ext cx="1484673" cy="1274510"/>
        </a:xfrm>
        <a:prstGeom prst="hexagon">
          <a:avLst>
            <a:gd name="adj" fmla="val 2500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ar-SA" sz="1100" b="1" kern="1200">
              <a:cs typeface="B Titr" panose="00000700000000000000" pitchFamily="2" charset="-78"/>
            </a:rPr>
            <a:t>کنترل مصرف انرژی هوشمند</a:t>
          </a:r>
          <a:endParaRPr lang="en-US" sz="1100" kern="1200" dirty="0">
            <a:cs typeface="B Titr" panose="00000700000000000000" pitchFamily="2" charset="-78"/>
          </a:endParaRPr>
        </a:p>
      </dsp:txBody>
      <dsp:txXfrm>
        <a:off x="1507272" y="2563162"/>
        <a:ext cx="1024809" cy="879742"/>
      </dsp:txXfrm>
    </dsp:sp>
    <dsp:sp modelId="{1E8F62AF-6E7A-4B46-874A-0A98CEF5EA58}">
      <dsp:nvSpPr>
        <dsp:cNvPr id="0" name=""/>
        <dsp:cNvSpPr/>
      </dsp:nvSpPr>
      <dsp:spPr>
        <a:xfrm>
          <a:off x="1312764" y="2935544"/>
          <a:ext cx="172951" cy="14928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57757918-820E-486C-9E6E-CE473874060D}">
      <dsp:nvSpPr>
        <dsp:cNvPr id="0" name=""/>
        <dsp:cNvSpPr/>
      </dsp:nvSpPr>
      <dsp:spPr>
        <a:xfrm>
          <a:off x="0" y="1661656"/>
          <a:ext cx="1484673" cy="1274510"/>
        </a:xfrm>
        <a:prstGeom prst="hexagon">
          <a:avLst>
            <a:gd name="adj" fmla="val 25000"/>
            <a:gd name="vf" fmla="val 115470"/>
          </a:avLst>
        </a:prstGeom>
        <a:blipFill>
          <a:blip xmlns:r="http://schemas.openxmlformats.org/officeDocument/2006/relationships" r:embed="rId1">
            <a:alphaModFix amt="64000"/>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5FD7A7B5-9F59-46CF-97AA-A8CC1FCE1EE4}">
      <dsp:nvSpPr>
        <dsp:cNvPr id="0" name=""/>
        <dsp:cNvSpPr/>
      </dsp:nvSpPr>
      <dsp:spPr>
        <a:xfrm>
          <a:off x="1016871" y="2766356"/>
          <a:ext cx="172951" cy="14928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3A7FFCD7-C37E-404E-AA38-37777521D9CF}">
      <dsp:nvSpPr>
        <dsp:cNvPr id="0" name=""/>
        <dsp:cNvSpPr/>
      </dsp:nvSpPr>
      <dsp:spPr>
        <a:xfrm>
          <a:off x="2554680" y="1657302"/>
          <a:ext cx="1484673" cy="1274510"/>
        </a:xfrm>
        <a:prstGeom prst="hexagon">
          <a:avLst>
            <a:gd name="adj" fmla="val 2500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ar-SA" sz="1100" b="1" kern="1200">
              <a:effectLst/>
              <a:latin typeface="IRANSans"/>
              <a:ea typeface="Times New Roman" panose="02020603050405020304" pitchFamily="18" charset="0"/>
              <a:cs typeface="B Titr" panose="00000700000000000000" pitchFamily="2" charset="-78"/>
            </a:rPr>
            <a:t>خاک برداری، زمین شناسی و اکتشاف هوشمند</a:t>
          </a:r>
          <a:endParaRPr lang="en-US" sz="1100" kern="1200" dirty="0">
            <a:effectLst/>
            <a:latin typeface="Calibri" panose="020F0502020204030204" pitchFamily="34" charset="0"/>
            <a:ea typeface="Calibri" panose="020F0502020204030204" pitchFamily="34" charset="0"/>
            <a:cs typeface="B Titr" panose="00000700000000000000" pitchFamily="2" charset="-78"/>
          </a:endParaRPr>
        </a:p>
      </dsp:txBody>
      <dsp:txXfrm>
        <a:off x="2784612" y="1854686"/>
        <a:ext cx="1024809" cy="879742"/>
      </dsp:txXfrm>
    </dsp:sp>
    <dsp:sp modelId="{D3C69B27-0CA7-4264-884E-215F23B5AC1D}">
      <dsp:nvSpPr>
        <dsp:cNvPr id="0" name=""/>
        <dsp:cNvSpPr/>
      </dsp:nvSpPr>
      <dsp:spPr>
        <a:xfrm>
          <a:off x="3575719" y="2760135"/>
          <a:ext cx="172951" cy="14928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1C42B59E-1E42-4CC3-AB7C-981A827EB6B0}">
      <dsp:nvSpPr>
        <dsp:cNvPr id="0" name=""/>
        <dsp:cNvSpPr/>
      </dsp:nvSpPr>
      <dsp:spPr>
        <a:xfrm>
          <a:off x="3830978" y="2363289"/>
          <a:ext cx="1484673" cy="1274510"/>
        </a:xfrm>
        <a:prstGeom prst="hexagon">
          <a:avLst>
            <a:gd name="adj" fmla="val 25000"/>
            <a:gd name="vf" fmla="val 115470"/>
          </a:avLst>
        </a:prstGeom>
        <a:blipFill>
          <a:blip xmlns:r="http://schemas.openxmlformats.org/officeDocument/2006/relationships" r:embed="rId2">
            <a:alphaModFix amt="64000"/>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FE8ECC7-A40E-4364-8D80-A0BEBA43E8CB}">
      <dsp:nvSpPr>
        <dsp:cNvPr id="0" name=""/>
        <dsp:cNvSpPr/>
      </dsp:nvSpPr>
      <dsp:spPr>
        <a:xfrm>
          <a:off x="3867444" y="2930568"/>
          <a:ext cx="172951" cy="14928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16CD06F-3615-4899-B405-F016024E6699}">
      <dsp:nvSpPr>
        <dsp:cNvPr id="0" name=""/>
        <dsp:cNvSpPr/>
      </dsp:nvSpPr>
      <dsp:spPr>
        <a:xfrm>
          <a:off x="1277340" y="956912"/>
          <a:ext cx="1484673" cy="1274510"/>
        </a:xfrm>
        <a:prstGeom prst="hexagon">
          <a:avLst>
            <a:gd name="adj" fmla="val 2500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ar-SA" sz="1100" b="1" kern="1200">
              <a:effectLst/>
              <a:latin typeface="IRANSans"/>
              <a:ea typeface="Times New Roman" panose="02020603050405020304" pitchFamily="18" charset="0"/>
              <a:cs typeface="B Titr" panose="00000700000000000000" pitchFamily="2" charset="-78"/>
            </a:rPr>
            <a:t>نقشه برداری از معادن با پهپاد</a:t>
          </a:r>
          <a:endParaRPr lang="en-US" sz="1100" kern="1200" dirty="0">
            <a:effectLst/>
            <a:latin typeface="Calibri" panose="020F0502020204030204" pitchFamily="34" charset="0"/>
            <a:ea typeface="Calibri" panose="020F0502020204030204" pitchFamily="34" charset="0"/>
            <a:cs typeface="B Titr" panose="00000700000000000000" pitchFamily="2" charset="-78"/>
          </a:endParaRPr>
        </a:p>
      </dsp:txBody>
      <dsp:txXfrm>
        <a:off x="1507272" y="1154296"/>
        <a:ext cx="1024809" cy="879742"/>
      </dsp:txXfrm>
    </dsp:sp>
    <dsp:sp modelId="{AD57CE6F-2748-49A6-9279-CD6B57B40F43}">
      <dsp:nvSpPr>
        <dsp:cNvPr id="0" name=""/>
        <dsp:cNvSpPr/>
      </dsp:nvSpPr>
      <dsp:spPr>
        <a:xfrm>
          <a:off x="2287960" y="974329"/>
          <a:ext cx="172951" cy="14928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C4DE0DC6-CC71-4699-8CF5-A2BEF6CFBDAA}">
      <dsp:nvSpPr>
        <dsp:cNvPr id="0" name=""/>
        <dsp:cNvSpPr/>
      </dsp:nvSpPr>
      <dsp:spPr>
        <a:xfrm>
          <a:off x="2554680" y="248436"/>
          <a:ext cx="1484673" cy="1274510"/>
        </a:xfrm>
        <a:prstGeom prst="hexagon">
          <a:avLst>
            <a:gd name="adj" fmla="val 25000"/>
            <a:gd name="vf" fmla="val 115470"/>
          </a:avLst>
        </a:prstGeom>
        <a:blipFill>
          <a:blip xmlns:r="http://schemas.openxmlformats.org/officeDocument/2006/relationships" r:embed="rId3">
            <a:alphaModFix amt="64000"/>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F9617A70-0785-4294-AC67-CD755ECBA7BA}">
      <dsp:nvSpPr>
        <dsp:cNvPr id="0" name=""/>
        <dsp:cNvSpPr/>
      </dsp:nvSpPr>
      <dsp:spPr>
        <a:xfrm>
          <a:off x="2596355" y="813226"/>
          <a:ext cx="172951" cy="14928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56F81A19-6B3D-4BE1-A02A-24440D5007E1}">
      <dsp:nvSpPr>
        <dsp:cNvPr id="0" name=""/>
        <dsp:cNvSpPr/>
      </dsp:nvSpPr>
      <dsp:spPr>
        <a:xfrm>
          <a:off x="3830978" y="954424"/>
          <a:ext cx="1484673" cy="1274510"/>
        </a:xfrm>
        <a:prstGeom prst="hexagon">
          <a:avLst>
            <a:gd name="adj" fmla="val 2500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ar-SA" sz="1100" b="1" kern="1200">
              <a:cs typeface="B Titr" panose="00000700000000000000" pitchFamily="2" charset="-78"/>
            </a:rPr>
            <a:t>بهره گیری از سنسورها در هوشمند سازی معادن</a:t>
          </a:r>
          <a:endParaRPr lang="en-US" sz="1100" kern="1200" dirty="0">
            <a:cs typeface="B Titr" panose="00000700000000000000" pitchFamily="2" charset="-78"/>
          </a:endParaRPr>
        </a:p>
      </dsp:txBody>
      <dsp:txXfrm>
        <a:off x="4060910" y="1151808"/>
        <a:ext cx="1024809" cy="879742"/>
      </dsp:txXfrm>
    </dsp:sp>
    <dsp:sp modelId="{E8A2FA1B-90F8-4258-9636-1F8DC00818B5}">
      <dsp:nvSpPr>
        <dsp:cNvPr id="0" name=""/>
        <dsp:cNvSpPr/>
      </dsp:nvSpPr>
      <dsp:spPr>
        <a:xfrm>
          <a:off x="5115612" y="1518592"/>
          <a:ext cx="172951" cy="14928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F7A8DEC9-A2E2-4974-B85D-05F48C42F73C}">
      <dsp:nvSpPr>
        <dsp:cNvPr id="0" name=""/>
        <dsp:cNvSpPr/>
      </dsp:nvSpPr>
      <dsp:spPr>
        <a:xfrm>
          <a:off x="5108319" y="1670986"/>
          <a:ext cx="1484673" cy="1274510"/>
        </a:xfrm>
        <a:prstGeom prst="hexagon">
          <a:avLst>
            <a:gd name="adj" fmla="val 25000"/>
            <a:gd name="vf" fmla="val 115470"/>
          </a:avLst>
        </a:prstGeom>
        <a:blipFill>
          <a:blip xmlns:r="http://schemas.openxmlformats.org/officeDocument/2006/relationships" r:embed="rId4">
            <a:alphaModFix amt="64000"/>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6490F25-BA7E-43B9-93CB-C78E0DCCA752}">
      <dsp:nvSpPr>
        <dsp:cNvPr id="0" name=""/>
        <dsp:cNvSpPr/>
      </dsp:nvSpPr>
      <dsp:spPr>
        <a:xfrm>
          <a:off x="5397960" y="1693379"/>
          <a:ext cx="172951" cy="14928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4A4BCD61-F269-40C6-94FF-CDD59F2AE2D7}">
      <dsp:nvSpPr>
        <dsp:cNvPr id="0" name=""/>
        <dsp:cNvSpPr/>
      </dsp:nvSpPr>
      <dsp:spPr>
        <a:xfrm>
          <a:off x="5108319" y="262121"/>
          <a:ext cx="1484673" cy="1274510"/>
        </a:xfrm>
        <a:prstGeom prst="hexagon">
          <a:avLst>
            <a:gd name="adj" fmla="val 2500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ar-SA" sz="1100" b="1" kern="1200">
              <a:cs typeface="B Titr" panose="00000700000000000000" pitchFamily="2" charset="-78"/>
            </a:rPr>
            <a:t>استفاده از نوار نقاله های هوشمند</a:t>
          </a:r>
          <a:endParaRPr lang="en-US" sz="1100" kern="1200" dirty="0">
            <a:cs typeface="B Titr" panose="00000700000000000000" pitchFamily="2" charset="-78"/>
          </a:endParaRPr>
        </a:p>
      </dsp:txBody>
      <dsp:txXfrm>
        <a:off x="5338251" y="459505"/>
        <a:ext cx="1024809" cy="879742"/>
      </dsp:txXfrm>
    </dsp:sp>
    <dsp:sp modelId="{D9F860F6-F6B1-4588-BE0B-A15CA6027B02}">
      <dsp:nvSpPr>
        <dsp:cNvPr id="0" name=""/>
        <dsp:cNvSpPr/>
      </dsp:nvSpPr>
      <dsp:spPr>
        <a:xfrm>
          <a:off x="6392952" y="833131"/>
          <a:ext cx="172951" cy="14928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162A05D-3F48-4D66-AFA8-8C402EFA5683}">
      <dsp:nvSpPr>
        <dsp:cNvPr id="0" name=""/>
        <dsp:cNvSpPr/>
      </dsp:nvSpPr>
      <dsp:spPr>
        <a:xfrm>
          <a:off x="6385659" y="973085"/>
          <a:ext cx="1484673" cy="1274510"/>
        </a:xfrm>
        <a:prstGeom prst="hexagon">
          <a:avLst>
            <a:gd name="adj" fmla="val 25000"/>
            <a:gd name="vf" fmla="val 115470"/>
          </a:avLst>
        </a:prstGeom>
        <a:blipFill>
          <a:blip xmlns:r="http://schemas.openxmlformats.org/officeDocument/2006/relationships" r:embed="rId5">
            <a:alphaModFix amt="64000"/>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51D2D284-252C-41F3-AE42-AFDD15A301A6}">
      <dsp:nvSpPr>
        <dsp:cNvPr id="0" name=""/>
        <dsp:cNvSpPr/>
      </dsp:nvSpPr>
      <dsp:spPr>
        <a:xfrm>
          <a:off x="6681552" y="1001075"/>
          <a:ext cx="172951" cy="14928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4C8594F3-DBE9-4690-88F0-16FC19A0A5E4}">
      <dsp:nvSpPr>
        <dsp:cNvPr id="0" name=""/>
        <dsp:cNvSpPr/>
      </dsp:nvSpPr>
      <dsp:spPr>
        <a:xfrm>
          <a:off x="6385659" y="2379462"/>
          <a:ext cx="1484673" cy="1274510"/>
        </a:xfrm>
        <a:prstGeom prst="hexagon">
          <a:avLst>
            <a:gd name="adj" fmla="val 2500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ar-SA" sz="1100" b="1" kern="1200">
              <a:effectLst/>
              <a:latin typeface="IRANSans"/>
              <a:ea typeface="Times New Roman" panose="02020603050405020304" pitchFamily="18" charset="0"/>
              <a:cs typeface="B Titr" panose="00000700000000000000" pitchFamily="2" charset="-78"/>
            </a:rPr>
            <a:t>مدیریت هوشمند عملکرد ناوگان حمل و نقل</a:t>
          </a:r>
          <a:r>
            <a:rPr lang="en-US" sz="1100" b="1" kern="1200" dirty="0">
              <a:effectLst/>
              <a:latin typeface="IRANSans"/>
              <a:ea typeface="Times New Roman" panose="02020603050405020304" pitchFamily="18" charset="0"/>
              <a:cs typeface="B Titr" panose="00000700000000000000" pitchFamily="2" charset="-78"/>
            </a:rPr>
            <a:t> </a:t>
          </a:r>
          <a:endParaRPr lang="en-US" sz="1100" kern="1200" dirty="0">
            <a:effectLst/>
            <a:latin typeface="Calibri" panose="020F0502020204030204" pitchFamily="34" charset="0"/>
            <a:ea typeface="Calibri" panose="020F0502020204030204" pitchFamily="34" charset="0"/>
            <a:cs typeface="B Titr" panose="00000700000000000000" pitchFamily="2" charset="-78"/>
          </a:endParaRPr>
        </a:p>
      </dsp:txBody>
      <dsp:txXfrm>
        <a:off x="6615591" y="2576846"/>
        <a:ext cx="1024809" cy="879742"/>
      </dsp:txXfrm>
    </dsp:sp>
    <dsp:sp modelId="{4EE3EBC3-C2EB-4AAC-B068-8587F6415973}">
      <dsp:nvSpPr>
        <dsp:cNvPr id="0" name=""/>
        <dsp:cNvSpPr/>
      </dsp:nvSpPr>
      <dsp:spPr>
        <a:xfrm>
          <a:off x="6679468" y="3495980"/>
          <a:ext cx="172951" cy="14928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1CA42107-1B1B-4489-B1E2-70AFB5C8AF0E}">
      <dsp:nvSpPr>
        <dsp:cNvPr id="0" name=""/>
        <dsp:cNvSpPr/>
      </dsp:nvSpPr>
      <dsp:spPr>
        <a:xfrm>
          <a:off x="5108319" y="3077363"/>
          <a:ext cx="1484673" cy="1274510"/>
        </a:xfrm>
        <a:prstGeom prst="hexagon">
          <a:avLst>
            <a:gd name="adj" fmla="val 25000"/>
            <a:gd name="vf" fmla="val 115470"/>
          </a:avLst>
        </a:prstGeom>
        <a:blipFill>
          <a:blip xmlns:r="http://schemas.openxmlformats.org/officeDocument/2006/relationships" r:embed="rId6">
            <a:alphaModFix amt="64000"/>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8CB884D4-FD27-4B0F-B6B5-2662B69A18E5}">
      <dsp:nvSpPr>
        <dsp:cNvPr id="0" name=""/>
        <dsp:cNvSpPr/>
      </dsp:nvSpPr>
      <dsp:spPr>
        <a:xfrm>
          <a:off x="6404413" y="3636555"/>
          <a:ext cx="172951" cy="14928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77804C1-6A4A-4760-A151-6C046CA2DA7C}">
      <dsp:nvSpPr>
        <dsp:cNvPr id="0" name=""/>
        <dsp:cNvSpPr/>
      </dsp:nvSpPr>
      <dsp:spPr>
        <a:xfrm>
          <a:off x="2553638" y="3069277"/>
          <a:ext cx="1484673" cy="1274510"/>
        </a:xfrm>
        <a:prstGeom prst="hexagon">
          <a:avLst>
            <a:gd name="adj" fmla="val 2500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ar-SA" sz="1100" b="1" kern="1200">
              <a:cs typeface="B Titr" panose="00000700000000000000" pitchFamily="2" charset="-78"/>
            </a:rPr>
            <a:t>جلوگیری از فرسودگی خودرو‌ها و تعمیر به موقع آن‌ها</a:t>
          </a:r>
          <a:endParaRPr lang="en-US" sz="1100" kern="1200" dirty="0">
            <a:cs typeface="B Titr" panose="00000700000000000000" pitchFamily="2" charset="-78"/>
          </a:endParaRPr>
        </a:p>
      </dsp:txBody>
      <dsp:txXfrm>
        <a:off x="2783570" y="3266661"/>
        <a:ext cx="1024809" cy="879742"/>
      </dsp:txXfrm>
    </dsp:sp>
    <dsp:sp modelId="{819B41D0-55DB-4C5A-9E90-2EC7B729B7D4}">
      <dsp:nvSpPr>
        <dsp:cNvPr id="0" name=""/>
        <dsp:cNvSpPr/>
      </dsp:nvSpPr>
      <dsp:spPr>
        <a:xfrm>
          <a:off x="2595313" y="3634067"/>
          <a:ext cx="172951" cy="14928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4224BC84-0BFB-4B02-B5A5-CBB15F79F15F}">
      <dsp:nvSpPr>
        <dsp:cNvPr id="0" name=""/>
        <dsp:cNvSpPr/>
      </dsp:nvSpPr>
      <dsp:spPr>
        <a:xfrm>
          <a:off x="1276298" y="3777753"/>
          <a:ext cx="1484673" cy="1274510"/>
        </a:xfrm>
        <a:prstGeom prst="hexagon">
          <a:avLst>
            <a:gd name="adj" fmla="val 25000"/>
            <a:gd name="vf" fmla="val 115470"/>
          </a:avLst>
        </a:prstGeom>
        <a:blipFill>
          <a:blip xmlns:r="http://schemas.openxmlformats.org/officeDocument/2006/relationships" r:embed="rId7">
            <a:alphaModFix amt="64000"/>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A718BC3-9C52-4065-9555-4CAC79274FA9}">
      <dsp:nvSpPr>
        <dsp:cNvPr id="0" name=""/>
        <dsp:cNvSpPr/>
      </dsp:nvSpPr>
      <dsp:spPr>
        <a:xfrm>
          <a:off x="2286918" y="3795791"/>
          <a:ext cx="172951" cy="14928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BBC998D1-ED59-40A3-BFCE-A0DB6B58CF71}">
      <dsp:nvSpPr>
        <dsp:cNvPr id="0" name=""/>
        <dsp:cNvSpPr/>
      </dsp:nvSpPr>
      <dsp:spPr>
        <a:xfrm>
          <a:off x="7656748" y="3093536"/>
          <a:ext cx="1484673" cy="1274510"/>
        </a:xfrm>
        <a:prstGeom prst="hexagon">
          <a:avLst>
            <a:gd name="adj" fmla="val 2500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ar-SA" sz="1100" b="1" kern="1200">
              <a:cs typeface="B Titr" panose="00000700000000000000" pitchFamily="2" charset="-78"/>
            </a:rPr>
            <a:t>مدیریت ناوگان و حمل و نقل</a:t>
          </a:r>
          <a:endParaRPr lang="en-US" sz="1100" kern="1200" dirty="0">
            <a:cs typeface="B Titr" panose="00000700000000000000" pitchFamily="2" charset="-78"/>
          </a:endParaRPr>
        </a:p>
      </dsp:txBody>
      <dsp:txXfrm>
        <a:off x="7886680" y="3290920"/>
        <a:ext cx="1024809" cy="879742"/>
      </dsp:txXfrm>
    </dsp:sp>
    <dsp:sp modelId="{2D489A34-28B4-42B4-A578-AFC603D6E516}">
      <dsp:nvSpPr>
        <dsp:cNvPr id="0" name=""/>
        <dsp:cNvSpPr/>
      </dsp:nvSpPr>
      <dsp:spPr>
        <a:xfrm>
          <a:off x="7950557" y="4210054"/>
          <a:ext cx="172951" cy="14928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59B3B24B-216E-4646-AAF6-C7B2DDDC2DEE}">
      <dsp:nvSpPr>
        <dsp:cNvPr id="0" name=""/>
        <dsp:cNvSpPr/>
      </dsp:nvSpPr>
      <dsp:spPr>
        <a:xfrm>
          <a:off x="6379407" y="3791437"/>
          <a:ext cx="1484673" cy="1274510"/>
        </a:xfrm>
        <a:prstGeom prst="hexagon">
          <a:avLst>
            <a:gd name="adj" fmla="val 25000"/>
            <a:gd name="vf" fmla="val 115470"/>
          </a:avLst>
        </a:prstGeom>
        <a:blipFill>
          <a:blip xmlns:r="http://schemas.openxmlformats.org/officeDocument/2006/relationships" r:embed="rId8">
            <a:alphaModFix amt="64000"/>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FF68DC1B-A708-4F6C-B312-641B1F969420}">
      <dsp:nvSpPr>
        <dsp:cNvPr id="0" name=""/>
        <dsp:cNvSpPr/>
      </dsp:nvSpPr>
      <dsp:spPr>
        <a:xfrm>
          <a:off x="7675501" y="4350629"/>
          <a:ext cx="172951" cy="14928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C2DC23B-255E-473E-BFEA-263463253659}">
      <dsp:nvSpPr>
        <dsp:cNvPr id="0" name=""/>
        <dsp:cNvSpPr/>
      </dsp:nvSpPr>
      <dsp:spPr>
        <a:xfrm>
          <a:off x="7661957" y="275805"/>
          <a:ext cx="1484673" cy="1274510"/>
        </a:xfrm>
        <a:prstGeom prst="hexagon">
          <a:avLst>
            <a:gd name="adj" fmla="val 2500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ar-SA" sz="1100" b="1" kern="1200">
              <a:cs typeface="B Titr" panose="00000700000000000000" pitchFamily="2" charset="-78"/>
            </a:rPr>
            <a:t>تعیین مسیر بهینه برای رسیدن به معدن</a:t>
          </a:r>
          <a:endParaRPr lang="en-US" sz="1100" kern="1200" dirty="0">
            <a:cs typeface="B Titr" panose="00000700000000000000" pitchFamily="2" charset="-78"/>
          </a:endParaRPr>
        </a:p>
      </dsp:txBody>
      <dsp:txXfrm>
        <a:off x="7891889" y="473189"/>
        <a:ext cx="1024809" cy="879742"/>
      </dsp:txXfrm>
    </dsp:sp>
    <dsp:sp modelId="{8B0EA212-FE24-4E9D-811F-E645EE15D2BF}">
      <dsp:nvSpPr>
        <dsp:cNvPr id="0" name=""/>
        <dsp:cNvSpPr/>
      </dsp:nvSpPr>
      <dsp:spPr>
        <a:xfrm>
          <a:off x="8688205" y="1396677"/>
          <a:ext cx="172951" cy="14928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BBC1EECA-FBA4-4834-BC70-E93715CAFDF5}">
      <dsp:nvSpPr>
        <dsp:cNvPr id="0" name=""/>
        <dsp:cNvSpPr/>
      </dsp:nvSpPr>
      <dsp:spPr>
        <a:xfrm>
          <a:off x="7661957" y="1682804"/>
          <a:ext cx="1484673" cy="1274510"/>
        </a:xfrm>
        <a:prstGeom prst="hexagon">
          <a:avLst>
            <a:gd name="adj" fmla="val 25000"/>
            <a:gd name="vf" fmla="val 115470"/>
          </a:avLst>
        </a:prstGeom>
        <a:blipFill>
          <a:blip xmlns:r="http://schemas.openxmlformats.org/officeDocument/2006/relationships" r:embed="rId9">
            <a:alphaModFix amt="64000"/>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50183D3-00D9-4CD6-9F7E-2C9D91D89066}">
      <dsp:nvSpPr>
        <dsp:cNvPr id="0" name=""/>
        <dsp:cNvSpPr/>
      </dsp:nvSpPr>
      <dsp:spPr>
        <a:xfrm>
          <a:off x="8688205" y="1690269"/>
          <a:ext cx="172951" cy="14928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5ED782D0-1E87-4EA0-91DE-FDC8A934320F}">
      <dsp:nvSpPr>
        <dsp:cNvPr id="0" name=""/>
        <dsp:cNvSpPr/>
      </dsp:nvSpPr>
      <dsp:spPr>
        <a:xfrm>
          <a:off x="3825769" y="3783351"/>
          <a:ext cx="1484673" cy="1274510"/>
        </a:xfrm>
        <a:prstGeom prst="hexagon">
          <a:avLst>
            <a:gd name="adj" fmla="val 2500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ar-SA" sz="1100" b="1" kern="1200">
              <a:cs typeface="B Titr" panose="00000700000000000000" pitchFamily="2" charset="-78"/>
            </a:rPr>
            <a:t>کلاه ایمنی هوشمند</a:t>
          </a:r>
          <a:endParaRPr lang="en-US" sz="1100" kern="1200" dirty="0">
            <a:cs typeface="B Titr" panose="00000700000000000000" pitchFamily="2" charset="-78"/>
          </a:endParaRPr>
        </a:p>
      </dsp:txBody>
      <dsp:txXfrm>
        <a:off x="4055701" y="3980735"/>
        <a:ext cx="1024809" cy="879742"/>
      </dsp:txXfrm>
    </dsp:sp>
    <dsp:sp modelId="{76652C82-2140-4F01-B66F-D57BA6848B02}">
      <dsp:nvSpPr>
        <dsp:cNvPr id="0" name=""/>
        <dsp:cNvSpPr/>
      </dsp:nvSpPr>
      <dsp:spPr>
        <a:xfrm>
          <a:off x="4119578" y="4899869"/>
          <a:ext cx="172951" cy="14928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B9B243F4-866F-4DC3-BE62-569BD1F41EE2}">
      <dsp:nvSpPr>
        <dsp:cNvPr id="0" name=""/>
        <dsp:cNvSpPr/>
      </dsp:nvSpPr>
      <dsp:spPr>
        <a:xfrm>
          <a:off x="2548429" y="4481253"/>
          <a:ext cx="1484673" cy="1274510"/>
        </a:xfrm>
        <a:prstGeom prst="hexagon">
          <a:avLst>
            <a:gd name="adj" fmla="val 25000"/>
            <a:gd name="vf" fmla="val 115470"/>
          </a:avLst>
        </a:prstGeom>
        <a:blipFill>
          <a:blip xmlns:r="http://schemas.openxmlformats.org/officeDocument/2006/relationships" r:embed="rId10">
            <a:alphaModFix amt="64000"/>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1566FCF6-3AD7-4CC7-A1A5-D6A12FC74938}">
      <dsp:nvSpPr>
        <dsp:cNvPr id="0" name=""/>
        <dsp:cNvSpPr/>
      </dsp:nvSpPr>
      <dsp:spPr>
        <a:xfrm>
          <a:off x="3844523" y="5040445"/>
          <a:ext cx="172951" cy="14928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487E5E0A-CBB7-48CD-9B73-0CBBFC8A2B61}">
      <dsp:nvSpPr>
        <dsp:cNvPr id="0" name=""/>
        <dsp:cNvSpPr/>
      </dsp:nvSpPr>
      <dsp:spPr>
        <a:xfrm>
          <a:off x="6376282" y="5194083"/>
          <a:ext cx="1484673" cy="1274510"/>
        </a:xfrm>
        <a:prstGeom prst="hexagon">
          <a:avLst>
            <a:gd name="adj" fmla="val 2500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ar-SA" sz="1100" b="1" kern="1200">
              <a:cs typeface="B Titr" panose="00000700000000000000" pitchFamily="2" charset="-78"/>
            </a:rPr>
            <a:t>سیستم اطفا حریق هوشمند</a:t>
          </a:r>
          <a:endParaRPr lang="en-US" sz="1100" kern="1200" dirty="0">
            <a:cs typeface="B Titr" panose="00000700000000000000" pitchFamily="2" charset="-78"/>
          </a:endParaRPr>
        </a:p>
      </dsp:txBody>
      <dsp:txXfrm>
        <a:off x="6606214" y="5391467"/>
        <a:ext cx="1024809" cy="879742"/>
      </dsp:txXfrm>
    </dsp:sp>
    <dsp:sp modelId="{B6AC2118-16BC-4137-8243-530215C261BB}">
      <dsp:nvSpPr>
        <dsp:cNvPr id="0" name=""/>
        <dsp:cNvSpPr/>
      </dsp:nvSpPr>
      <dsp:spPr>
        <a:xfrm>
          <a:off x="6411706" y="5761361"/>
          <a:ext cx="172951" cy="14928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0C6E62A7-58C4-43D3-99E2-AF7CF665DA48}">
      <dsp:nvSpPr>
        <dsp:cNvPr id="0" name=""/>
        <dsp:cNvSpPr/>
      </dsp:nvSpPr>
      <dsp:spPr>
        <a:xfrm>
          <a:off x="5098942" y="4488095"/>
          <a:ext cx="1484673" cy="1274510"/>
        </a:xfrm>
        <a:prstGeom prst="hexagon">
          <a:avLst>
            <a:gd name="adj" fmla="val 25000"/>
            <a:gd name="vf" fmla="val 115470"/>
          </a:avLst>
        </a:prstGeom>
        <a:blipFill>
          <a:blip xmlns:r="http://schemas.openxmlformats.org/officeDocument/2006/relationships" r:embed="rId11">
            <a:alphaModFix amt="64000"/>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92F9B3D5-A4EA-4201-87AB-90E26431765B}">
      <dsp:nvSpPr>
        <dsp:cNvPr id="0" name=""/>
        <dsp:cNvSpPr/>
      </dsp:nvSpPr>
      <dsp:spPr>
        <a:xfrm>
          <a:off x="6119980" y="5590929"/>
          <a:ext cx="172951" cy="14928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FECFDE6-A044-4BA9-9CD9-D016BA7BB841}">
      <dsp:nvSpPr>
        <dsp:cNvPr id="0" name=""/>
        <dsp:cNvSpPr/>
      </dsp:nvSpPr>
      <dsp:spPr>
        <a:xfrm>
          <a:off x="7657790" y="4503023"/>
          <a:ext cx="1484673" cy="1274510"/>
        </a:xfrm>
        <a:prstGeom prst="hexagon">
          <a:avLst>
            <a:gd name="adj" fmla="val 2500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ar-SA" sz="1100" b="1" kern="1200">
              <a:cs typeface="B Titr" panose="00000700000000000000" pitchFamily="2" charset="-78"/>
            </a:rPr>
            <a:t>وزن کشی آنلاین استخراجات و ارسال لحظه ای برای محاسبات لازم</a:t>
          </a:r>
          <a:endParaRPr lang="en-US" sz="1100" kern="1200" dirty="0">
            <a:cs typeface="B Titr" panose="00000700000000000000" pitchFamily="2" charset="-78"/>
          </a:endParaRPr>
        </a:p>
      </dsp:txBody>
      <dsp:txXfrm>
        <a:off x="7887722" y="4700407"/>
        <a:ext cx="1024809" cy="879742"/>
      </dsp:txXfrm>
    </dsp:sp>
    <dsp:sp modelId="{9D34269D-F6AD-4DB3-A04E-7E68D3296E19}">
      <dsp:nvSpPr>
        <dsp:cNvPr id="0" name=""/>
        <dsp:cNvSpPr/>
      </dsp:nvSpPr>
      <dsp:spPr>
        <a:xfrm>
          <a:off x="8953884" y="5062215"/>
          <a:ext cx="172951" cy="14928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9C22305F-54BB-4ACC-BBAC-7FC932B748D5}">
      <dsp:nvSpPr>
        <dsp:cNvPr id="0" name=""/>
        <dsp:cNvSpPr/>
      </dsp:nvSpPr>
      <dsp:spPr>
        <a:xfrm>
          <a:off x="8895991" y="3779721"/>
          <a:ext cx="1484673" cy="1274510"/>
        </a:xfrm>
        <a:prstGeom prst="hexagon">
          <a:avLst>
            <a:gd name="adj" fmla="val 25000"/>
            <a:gd name="vf" fmla="val 115470"/>
          </a:avLst>
        </a:prstGeom>
        <a:blipFill>
          <a:blip xmlns:r="http://schemas.openxmlformats.org/officeDocument/2006/relationships" r:embed="rId12">
            <a:alphaModFix amt="64000"/>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12A90196-E1E5-4B2D-B6DA-20C28FAE3173}">
      <dsp:nvSpPr>
        <dsp:cNvPr id="0" name=""/>
        <dsp:cNvSpPr/>
      </dsp:nvSpPr>
      <dsp:spPr>
        <a:xfrm>
          <a:off x="9228939" y="4921640"/>
          <a:ext cx="172951" cy="14928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5958785-A48A-477B-85CA-49A84648585F}" type="datetimeFigureOut">
              <a:rPr lang="en-US" smtClean="0"/>
              <a:t>7/1/2023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69811C-B7DE-4AFF-8AE9-6AC86F8BA477}" type="slidenum">
              <a:rPr lang="en-US" smtClean="0"/>
              <a:t>‹#›</a:t>
            </a:fld>
            <a:endParaRPr lang="en-US" dirty="0"/>
          </a:p>
        </p:txBody>
      </p:sp>
    </p:spTree>
    <p:extLst>
      <p:ext uri="{BB962C8B-B14F-4D97-AF65-F5344CB8AC3E}">
        <p14:creationId xmlns:p14="http://schemas.microsoft.com/office/powerpoint/2010/main" val="226962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58785-A48A-477B-85CA-49A84648585F}" type="datetimeFigureOut">
              <a:rPr lang="en-US" smtClean="0"/>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69811C-B7DE-4AFF-8AE9-6AC86F8BA477}" type="slidenum">
              <a:rPr lang="en-US" smtClean="0"/>
              <a:t>‹#›</a:t>
            </a:fld>
            <a:endParaRPr lang="en-US" dirty="0"/>
          </a:p>
        </p:txBody>
      </p:sp>
    </p:spTree>
    <p:extLst>
      <p:ext uri="{BB962C8B-B14F-4D97-AF65-F5344CB8AC3E}">
        <p14:creationId xmlns:p14="http://schemas.microsoft.com/office/powerpoint/2010/main" val="2654529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58785-A48A-477B-85CA-49A84648585F}" type="datetimeFigureOut">
              <a:rPr lang="en-US" smtClean="0"/>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69811C-B7DE-4AFF-8AE9-6AC86F8BA477}" type="slidenum">
              <a:rPr lang="en-US" smtClean="0"/>
              <a:t>‹#›</a:t>
            </a:fld>
            <a:endParaRPr lang="en-US" dirty="0"/>
          </a:p>
        </p:txBody>
      </p:sp>
    </p:spTree>
    <p:extLst>
      <p:ext uri="{BB962C8B-B14F-4D97-AF65-F5344CB8AC3E}">
        <p14:creationId xmlns:p14="http://schemas.microsoft.com/office/powerpoint/2010/main" val="250050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58785-A48A-477B-85CA-49A84648585F}" type="datetimeFigureOut">
              <a:rPr lang="en-US" smtClean="0"/>
              <a:t>7/1/2023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69811C-B7DE-4AFF-8AE9-6AC86F8BA477}" type="slidenum">
              <a:rPr lang="en-US" smtClean="0"/>
              <a:t>‹#›</a:t>
            </a:fld>
            <a:endParaRPr lang="en-US" dirty="0"/>
          </a:p>
        </p:txBody>
      </p:sp>
    </p:spTree>
    <p:extLst>
      <p:ext uri="{BB962C8B-B14F-4D97-AF65-F5344CB8AC3E}">
        <p14:creationId xmlns:p14="http://schemas.microsoft.com/office/powerpoint/2010/main" val="188790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5958785-A48A-477B-85CA-49A84648585F}" type="datetimeFigureOut">
              <a:rPr lang="en-US" smtClean="0"/>
              <a:t>7/1/2023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69811C-B7DE-4AFF-8AE9-6AC86F8BA477}" type="slidenum">
              <a:rPr lang="en-US" smtClean="0"/>
              <a:t>‹#›</a:t>
            </a:fld>
            <a:endParaRPr lang="en-US" dirty="0"/>
          </a:p>
        </p:txBody>
      </p:sp>
    </p:spTree>
    <p:extLst>
      <p:ext uri="{BB962C8B-B14F-4D97-AF65-F5344CB8AC3E}">
        <p14:creationId xmlns:p14="http://schemas.microsoft.com/office/powerpoint/2010/main" val="421784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5958785-A48A-477B-85CA-49A84648585F}" type="datetimeFigureOut">
              <a:rPr lang="en-US" smtClean="0"/>
              <a:t>7/1/2023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569811C-B7DE-4AFF-8AE9-6AC86F8BA477}" type="slidenum">
              <a:rPr lang="en-US" smtClean="0"/>
              <a:t>‹#›</a:t>
            </a:fld>
            <a:endParaRPr lang="en-US" dirty="0"/>
          </a:p>
        </p:txBody>
      </p:sp>
    </p:spTree>
    <p:extLst>
      <p:ext uri="{BB962C8B-B14F-4D97-AF65-F5344CB8AC3E}">
        <p14:creationId xmlns:p14="http://schemas.microsoft.com/office/powerpoint/2010/main" val="1158611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5958785-A48A-477B-85CA-49A84648585F}" type="datetimeFigureOut">
              <a:rPr lang="en-US" smtClean="0"/>
              <a:t>7/1/2023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69811C-B7DE-4AFF-8AE9-6AC86F8BA477}"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30864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58785-A48A-477B-85CA-49A84648585F}" type="datetimeFigureOut">
              <a:rPr lang="en-US" smtClean="0"/>
              <a:t>7/1/2023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69811C-B7DE-4AFF-8AE9-6AC86F8BA477}" type="slidenum">
              <a:rPr lang="en-US" smtClean="0"/>
              <a:t>‹#›</a:t>
            </a:fld>
            <a:endParaRPr lang="en-US" dirty="0"/>
          </a:p>
        </p:txBody>
      </p:sp>
    </p:spTree>
    <p:extLst>
      <p:ext uri="{BB962C8B-B14F-4D97-AF65-F5344CB8AC3E}">
        <p14:creationId xmlns:p14="http://schemas.microsoft.com/office/powerpoint/2010/main" val="993639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58785-A48A-477B-85CA-49A84648585F}" type="datetimeFigureOut">
              <a:rPr lang="en-US" smtClean="0"/>
              <a:t>7/1/2023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69811C-B7DE-4AFF-8AE9-6AC86F8BA477}" type="slidenum">
              <a:rPr lang="en-US" smtClean="0"/>
              <a:t>‹#›</a:t>
            </a:fld>
            <a:endParaRPr lang="en-US" dirty="0"/>
          </a:p>
        </p:txBody>
      </p:sp>
    </p:spTree>
    <p:extLst>
      <p:ext uri="{BB962C8B-B14F-4D97-AF65-F5344CB8AC3E}">
        <p14:creationId xmlns:p14="http://schemas.microsoft.com/office/powerpoint/2010/main" val="70508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5958785-A48A-477B-85CA-49A84648585F}" type="datetimeFigureOut">
              <a:rPr lang="en-US" smtClean="0"/>
              <a:t>7/1/2023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2569811C-B7DE-4AFF-8AE9-6AC86F8BA477}" type="slidenum">
              <a:rPr lang="en-US" smtClean="0"/>
              <a:t>‹#›</a:t>
            </a:fld>
            <a:endParaRPr lang="en-US" dirty="0"/>
          </a:p>
        </p:txBody>
      </p:sp>
    </p:spTree>
    <p:extLst>
      <p:ext uri="{BB962C8B-B14F-4D97-AF65-F5344CB8AC3E}">
        <p14:creationId xmlns:p14="http://schemas.microsoft.com/office/powerpoint/2010/main" val="298316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5958785-A48A-477B-85CA-49A84648585F}" type="datetimeFigureOut">
              <a:rPr lang="en-US" smtClean="0"/>
              <a:t>7/1/2023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2569811C-B7DE-4AFF-8AE9-6AC86F8BA477}" type="slidenum">
              <a:rPr lang="en-US" smtClean="0"/>
              <a:t>‹#›</a:t>
            </a:fld>
            <a:endParaRPr lang="en-US" dirty="0"/>
          </a:p>
        </p:txBody>
      </p:sp>
    </p:spTree>
    <p:extLst>
      <p:ext uri="{BB962C8B-B14F-4D97-AF65-F5344CB8AC3E}">
        <p14:creationId xmlns:p14="http://schemas.microsoft.com/office/powerpoint/2010/main" val="792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5958785-A48A-477B-85CA-49A84648585F}" type="datetimeFigureOut">
              <a:rPr lang="en-US" smtClean="0"/>
              <a:t>7/1/2023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2569811C-B7DE-4AFF-8AE9-6AC86F8BA477}" type="slidenum">
              <a:rPr lang="en-US" smtClean="0"/>
              <a:t>‹#›</a:t>
            </a:fld>
            <a:endParaRPr lang="en-US" dirty="0"/>
          </a:p>
        </p:txBody>
      </p:sp>
    </p:spTree>
    <p:extLst>
      <p:ext uri="{BB962C8B-B14F-4D97-AF65-F5344CB8AC3E}">
        <p14:creationId xmlns:p14="http://schemas.microsoft.com/office/powerpoint/2010/main" val="2467674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parsmodir.com/db/theory/mission.php" TargetMode="External"/><Relationship Id="rId2" Type="http://schemas.openxmlformats.org/officeDocument/2006/relationships/hyperlink" Target="https://parsmodir.com/db/entrepreneur/entrepreneurial-management.php" TargetMode="External"/><Relationship Id="rId1" Type="http://schemas.openxmlformats.org/officeDocument/2006/relationships/slideLayout" Target="../slideLayouts/slideLayout1.xml"/><Relationship Id="rId5" Type="http://schemas.openxmlformats.org/officeDocument/2006/relationships/image" Target="../media/image27.jfif"/><Relationship Id="rId4" Type="http://schemas.openxmlformats.org/officeDocument/2006/relationships/hyperlink" Target="https://parsmodir.com/db/theory/vision.php"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fi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F651A9-F0E3-631B-D8C3-7DDAA14A4D96}"/>
              </a:ext>
            </a:extLst>
          </p:cNvPr>
          <p:cNvPicPr>
            <a:picLocks noChangeAspect="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3714750" y="1057275"/>
            <a:ext cx="4762500" cy="4743450"/>
          </a:xfrm>
          <a:prstGeom prst="rect">
            <a:avLst/>
          </a:prstGeom>
        </p:spPr>
      </p:pic>
    </p:spTree>
    <p:extLst>
      <p:ext uri="{BB962C8B-B14F-4D97-AF65-F5344CB8AC3E}">
        <p14:creationId xmlns:p14="http://schemas.microsoft.com/office/powerpoint/2010/main" val="19040699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870319-9A69-8815-E795-70D7FE27FD8D}"/>
              </a:ext>
            </a:extLst>
          </p:cNvPr>
          <p:cNvPicPr>
            <a:picLocks noChangeAspect="1"/>
          </p:cNvPicPr>
          <p:nvPr/>
        </p:nvPicPr>
        <p:blipFill rotWithShape="1">
          <a:blip r:embed="rId2">
            <a:clrChange>
              <a:clrFrom>
                <a:srgbClr val="FFFFFF"/>
              </a:clrFrom>
              <a:clrTo>
                <a:srgbClr val="FFFFFF">
                  <a:alpha val="0"/>
                </a:srgbClr>
              </a:clrTo>
            </a:clrChange>
          </a:blip>
          <a:srcRect l="5830" t="13261" r="15107" b="10040"/>
          <a:stretch/>
        </p:blipFill>
        <p:spPr bwMode="auto">
          <a:xfrm>
            <a:off x="127001" y="203200"/>
            <a:ext cx="11881358" cy="6483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970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BAB3D4-41A7-42F4-BB41-0345D4CEE5A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012592" y="142823"/>
            <a:ext cx="7540608" cy="6613577"/>
          </a:xfrm>
          <a:prstGeom prst="rect">
            <a:avLst/>
          </a:prstGeom>
        </p:spPr>
      </p:pic>
    </p:spTree>
    <p:extLst>
      <p:ext uri="{BB962C8B-B14F-4D97-AF65-F5344CB8AC3E}">
        <p14:creationId xmlns:p14="http://schemas.microsoft.com/office/powerpoint/2010/main" val="30465329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BEA749AA-6E7C-4F5D-90AB-A45042C8718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58053" y="3099299"/>
            <a:ext cx="5737947" cy="3636335"/>
          </a:xfrm>
          <a:prstGeom prst="rect">
            <a:avLst/>
          </a:prstGeom>
          <a:ln w="88900" cap="sq" cmpd="thickThin">
            <a:solidFill>
              <a:schemeClr val="accent2">
                <a:lumMod val="50000"/>
              </a:schemeClr>
            </a:solidFill>
            <a:prstDash val="solid"/>
            <a:miter lim="800000"/>
          </a:ln>
          <a:effectLst>
            <a:innerShdw blurRad="76200">
              <a:srgbClr val="000000"/>
            </a:innerShdw>
          </a:effectLst>
        </p:spPr>
      </p:pic>
      <p:pic>
        <p:nvPicPr>
          <p:cNvPr id="28" name="Picture 27">
            <a:extLst>
              <a:ext uri="{FF2B5EF4-FFF2-40B4-BE49-F238E27FC236}">
                <a16:creationId xmlns:a16="http://schemas.microsoft.com/office/drawing/2014/main" id="{F5DF48B4-66D6-47BE-B77B-C67C3D3D6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844" y="3105466"/>
            <a:ext cx="5737948" cy="3639498"/>
          </a:xfrm>
          <a:prstGeom prst="rect">
            <a:avLst/>
          </a:prstGeom>
          <a:ln w="88900" cap="sq" cmpd="thickThin">
            <a:solidFill>
              <a:schemeClr val="accent2">
                <a:lumMod val="50000"/>
              </a:schemeClr>
            </a:solidFill>
            <a:prstDash val="solid"/>
            <a:miter lim="800000"/>
          </a:ln>
          <a:effectLst>
            <a:innerShdw blurRad="76200">
              <a:srgbClr val="000000"/>
            </a:innerShdw>
          </a:effectLst>
        </p:spPr>
      </p:pic>
      <p:sp>
        <p:nvSpPr>
          <p:cNvPr id="3" name="Hexagon 2">
            <a:extLst>
              <a:ext uri="{FF2B5EF4-FFF2-40B4-BE49-F238E27FC236}">
                <a16:creationId xmlns:a16="http://schemas.microsoft.com/office/drawing/2014/main" id="{A5AA25E7-8617-4F07-B422-001911A05D65}"/>
              </a:ext>
            </a:extLst>
          </p:cNvPr>
          <p:cNvSpPr/>
          <p:nvPr/>
        </p:nvSpPr>
        <p:spPr>
          <a:xfrm>
            <a:off x="3227026" y="4660874"/>
            <a:ext cx="942391" cy="513184"/>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 name="Rectangle: Top Corners Rounded 3">
            <a:extLst>
              <a:ext uri="{FF2B5EF4-FFF2-40B4-BE49-F238E27FC236}">
                <a16:creationId xmlns:a16="http://schemas.microsoft.com/office/drawing/2014/main" id="{5942B9B3-49CC-4162-9365-EA08F5C97DA5}"/>
              </a:ext>
            </a:extLst>
          </p:cNvPr>
          <p:cNvSpPr/>
          <p:nvPr/>
        </p:nvSpPr>
        <p:spPr>
          <a:xfrm>
            <a:off x="350128" y="4665539"/>
            <a:ext cx="677645" cy="186613"/>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4C7B0A30-91E8-407E-8CF3-6566BE6D79C9}"/>
              </a:ext>
            </a:extLst>
          </p:cNvPr>
          <p:cNvSpPr/>
          <p:nvPr/>
        </p:nvSpPr>
        <p:spPr>
          <a:xfrm>
            <a:off x="4296977" y="371865"/>
            <a:ext cx="3732250" cy="2629591"/>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rgbClr val="002060"/>
                </a:solidFill>
                <a:cs typeface="B Titr" panose="00000700000000000000" pitchFamily="2" charset="-78"/>
              </a:rPr>
              <a:t>ما کجا هستیم؟</a:t>
            </a:r>
            <a:endParaRPr lang="en-US" sz="2800" dirty="0">
              <a:solidFill>
                <a:srgbClr val="002060"/>
              </a:solidFill>
              <a:cs typeface="B Titr" panose="00000700000000000000" pitchFamily="2" charset="-78"/>
            </a:endParaRPr>
          </a:p>
        </p:txBody>
      </p:sp>
      <p:pic>
        <p:nvPicPr>
          <p:cNvPr id="10" name="Picture 9">
            <a:extLst>
              <a:ext uri="{FF2B5EF4-FFF2-40B4-BE49-F238E27FC236}">
                <a16:creationId xmlns:a16="http://schemas.microsoft.com/office/drawing/2014/main" id="{32A2BEA0-3BC9-4EF7-ADBE-68AFD472C126}"/>
              </a:ext>
            </a:extLst>
          </p:cNvPr>
          <p:cNvPicPr>
            <a:picLocks noChangeAspect="1"/>
          </p:cNvPicPr>
          <p:nvPr/>
        </p:nvPicPr>
        <p:blipFill rotWithShape="1">
          <a:blip r:embed="rId4"/>
          <a:srcRect l="27835" t="57650" r="44559" b="5185"/>
          <a:stretch/>
        </p:blipFill>
        <p:spPr bwMode="auto">
          <a:xfrm>
            <a:off x="350128" y="122366"/>
            <a:ext cx="3946849" cy="2879090"/>
          </a:xfrm>
          <a:prstGeom prst="rect">
            <a:avLst/>
          </a:prstGeom>
          <a:ln w="88900" cap="sq" cmpd="thickThin">
            <a:solidFill>
              <a:schemeClr val="accent2">
                <a:lumMod val="50000"/>
              </a:schemeClr>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61772027"/>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88A04A-8676-4E46-B3AE-6309C1836324}"/>
              </a:ext>
            </a:extLst>
          </p:cNvPr>
          <p:cNvPicPr>
            <a:picLocks noChangeAspect="1"/>
          </p:cNvPicPr>
          <p:nvPr/>
        </p:nvPicPr>
        <p:blipFill rotWithShape="1">
          <a:blip r:embed="rId2">
            <a:extLst>
              <a:ext uri="{28A0092B-C50C-407E-A947-70E740481C1C}">
                <a14:useLocalDpi xmlns:a14="http://schemas.microsoft.com/office/drawing/2010/main" val="0"/>
              </a:ext>
            </a:extLst>
          </a:blip>
          <a:srcRect t="18728" r="52000" b="15475"/>
          <a:stretch/>
        </p:blipFill>
        <p:spPr>
          <a:xfrm>
            <a:off x="3526971" y="83976"/>
            <a:ext cx="3704253" cy="4413379"/>
          </a:xfrm>
          <a:prstGeom prst="rect">
            <a:avLst/>
          </a:prstGeom>
          <a:ln w="88900" cap="sq" cmpd="thickThin">
            <a:solidFill>
              <a:schemeClr val="accent2">
                <a:lumMod val="50000"/>
              </a:schemeClr>
            </a:solidFill>
            <a:prstDash val="solid"/>
            <a:miter lim="800000"/>
          </a:ln>
          <a:effectLst>
            <a:innerShdw blurRad="76200">
              <a:srgbClr val="000000"/>
            </a:innerShdw>
          </a:effectLst>
        </p:spPr>
      </p:pic>
      <p:sp>
        <p:nvSpPr>
          <p:cNvPr id="3" name="Arrow: Notched Right 2">
            <a:extLst>
              <a:ext uri="{FF2B5EF4-FFF2-40B4-BE49-F238E27FC236}">
                <a16:creationId xmlns:a16="http://schemas.microsoft.com/office/drawing/2014/main" id="{DE809B92-A899-4C13-8296-6DE078FD8CFE}"/>
              </a:ext>
            </a:extLst>
          </p:cNvPr>
          <p:cNvSpPr/>
          <p:nvPr/>
        </p:nvSpPr>
        <p:spPr>
          <a:xfrm>
            <a:off x="1" y="961048"/>
            <a:ext cx="3405672" cy="3172409"/>
          </a:xfrm>
          <a:prstGeom prst="notch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a:solidFill>
                  <a:srgbClr val="002060"/>
                </a:solidFill>
                <a:cs typeface="B Titr" panose="00000700000000000000" pitchFamily="2" charset="-78"/>
              </a:rPr>
              <a:t>چه منابعی داریم؟</a:t>
            </a:r>
            <a:endParaRPr lang="en-US" sz="3200" dirty="0">
              <a:blipFill>
                <a:blip r:embed="rId3"/>
                <a:tile tx="0" ty="0" sx="100000" sy="100000" flip="none" algn="tl"/>
              </a:blipFill>
            </a:endParaRPr>
          </a:p>
        </p:txBody>
      </p:sp>
      <p:pic>
        <p:nvPicPr>
          <p:cNvPr id="4" name="Picture 3">
            <a:extLst>
              <a:ext uri="{FF2B5EF4-FFF2-40B4-BE49-F238E27FC236}">
                <a16:creationId xmlns:a16="http://schemas.microsoft.com/office/drawing/2014/main" id="{D764E653-A8F0-42B3-A5EF-CD6C4D53BB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4671" y="111968"/>
            <a:ext cx="4139305" cy="4366725"/>
          </a:xfrm>
          <a:prstGeom prst="rect">
            <a:avLst/>
          </a:prstGeom>
          <a:ln w="88900" cap="sq" cmpd="thickThin">
            <a:solidFill>
              <a:schemeClr val="accent2">
                <a:lumMod val="50000"/>
              </a:schemeClr>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83F26A15-C328-4E82-A344-26C4DDB4A4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4611643"/>
            <a:ext cx="3090838" cy="2134389"/>
          </a:xfrm>
          <a:prstGeom prst="rect">
            <a:avLst/>
          </a:prstGeom>
          <a:ln w="88900" cap="sq" cmpd="thickThin">
            <a:solidFill>
              <a:schemeClr val="accent2">
                <a:lumMod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192315651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Notched Right 2">
            <a:extLst>
              <a:ext uri="{FF2B5EF4-FFF2-40B4-BE49-F238E27FC236}">
                <a16:creationId xmlns:a16="http://schemas.microsoft.com/office/drawing/2014/main" id="{DE809B92-A899-4C13-8296-6DE078FD8CFE}"/>
              </a:ext>
            </a:extLst>
          </p:cNvPr>
          <p:cNvSpPr/>
          <p:nvPr/>
        </p:nvSpPr>
        <p:spPr>
          <a:xfrm>
            <a:off x="193869" y="1470218"/>
            <a:ext cx="3732245" cy="3172409"/>
          </a:xfrm>
          <a:prstGeom prst="notch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srgbClr val="002060"/>
                </a:solidFill>
                <a:cs typeface="B Titr" panose="00000700000000000000" pitchFamily="2" charset="-78"/>
              </a:rPr>
              <a:t>چالشها</a:t>
            </a:r>
            <a:endParaRPr lang="en-US" sz="3200" dirty="0">
              <a:blipFill>
                <a:blip r:embed="rId2"/>
                <a:tile tx="0" ty="0" sx="100000" sy="100000" flip="none" algn="tl"/>
              </a:blipFill>
            </a:endParaRPr>
          </a:p>
        </p:txBody>
      </p:sp>
      <p:graphicFrame>
        <p:nvGraphicFramePr>
          <p:cNvPr id="2" name="Diagram 1">
            <a:extLst>
              <a:ext uri="{FF2B5EF4-FFF2-40B4-BE49-F238E27FC236}">
                <a16:creationId xmlns:a16="http://schemas.microsoft.com/office/drawing/2014/main" id="{B14D7E5E-8155-4CD9-B13A-6EA5C649433C}"/>
              </a:ext>
            </a:extLst>
          </p:cNvPr>
          <p:cNvGraphicFramePr/>
          <p:nvPr>
            <p:extLst>
              <p:ext uri="{D42A27DB-BD31-4B8C-83A1-F6EECF244321}">
                <p14:modId xmlns:p14="http://schemas.microsoft.com/office/powerpoint/2010/main" val="2951232358"/>
              </p:ext>
            </p:extLst>
          </p:nvPr>
        </p:nvGraphicFramePr>
        <p:xfrm>
          <a:off x="2805236" y="0"/>
          <a:ext cx="862967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68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Notched Right 2">
            <a:extLst>
              <a:ext uri="{FF2B5EF4-FFF2-40B4-BE49-F238E27FC236}">
                <a16:creationId xmlns:a16="http://schemas.microsoft.com/office/drawing/2014/main" id="{DE809B92-A899-4C13-8296-6DE078FD8CFE}"/>
              </a:ext>
            </a:extLst>
          </p:cNvPr>
          <p:cNvSpPr/>
          <p:nvPr/>
        </p:nvSpPr>
        <p:spPr>
          <a:xfrm>
            <a:off x="0" y="1996752"/>
            <a:ext cx="3293705" cy="3172409"/>
          </a:xfrm>
          <a:prstGeom prst="notch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a:solidFill>
                  <a:srgbClr val="002060"/>
                </a:solidFill>
                <a:cs typeface="B Titr" panose="00000700000000000000" pitchFamily="2" charset="-78"/>
              </a:rPr>
              <a:t>نقاط قوت</a:t>
            </a:r>
            <a:endParaRPr lang="en-US" sz="3200" dirty="0">
              <a:blipFill>
                <a:blip r:embed="rId2"/>
                <a:tile tx="0" ty="0" sx="100000" sy="100000" flip="none" algn="tl"/>
              </a:blipFill>
            </a:endParaRPr>
          </a:p>
        </p:txBody>
      </p:sp>
      <p:pic>
        <p:nvPicPr>
          <p:cNvPr id="7" name="Picture 6" descr="معدن ایران در یک نگاه-اینفوگرافیک | آکادمی سناماین">
            <a:extLst>
              <a:ext uri="{FF2B5EF4-FFF2-40B4-BE49-F238E27FC236}">
                <a16:creationId xmlns:a16="http://schemas.microsoft.com/office/drawing/2014/main" id="{12EFF275-1D36-41F2-ACFF-F08B6C0451F7}"/>
              </a:ext>
            </a:extLst>
          </p:cNvPr>
          <p:cNvPicPr>
            <a:picLocks noChangeAspect="1"/>
          </p:cNvPicPr>
          <p:nvPr/>
        </p:nvPicPr>
        <p:blipFill rotWithShape="1">
          <a:blip r:embed="rId3">
            <a:extLst>
              <a:ext uri="{28A0092B-C50C-407E-A947-70E740481C1C}">
                <a14:useLocalDpi xmlns:a14="http://schemas.microsoft.com/office/drawing/2010/main" val="0"/>
              </a:ext>
            </a:extLst>
          </a:blip>
          <a:srcRect l="10034" t="5087" r="10982" b="2233"/>
          <a:stretch/>
        </p:blipFill>
        <p:spPr bwMode="auto">
          <a:xfrm>
            <a:off x="3417173" y="211349"/>
            <a:ext cx="8544672" cy="6341996"/>
          </a:xfrm>
          <a:prstGeom prst="rect">
            <a:avLst/>
          </a:prstGeom>
          <a:ln w="88900" cap="sq" cmpd="thickThin">
            <a:solidFill>
              <a:schemeClr val="accent2">
                <a:lumMod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65796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6B225-218D-585D-9CD3-AE35DA377689}"/>
              </a:ext>
            </a:extLst>
          </p:cNvPr>
          <p:cNvSpPr>
            <a:spLocks noGrp="1"/>
          </p:cNvSpPr>
          <p:nvPr>
            <p:ph type="title"/>
          </p:nvPr>
        </p:nvSpPr>
        <p:spPr>
          <a:xfrm>
            <a:off x="2132813" y="964692"/>
            <a:ext cx="7729728" cy="1188720"/>
          </a:xfrm>
          <a:ln>
            <a:noFill/>
          </a:ln>
        </p:spPr>
        <p:txBody>
          <a:bodyPr/>
          <a:lstStyle/>
          <a:p>
            <a:r>
              <a:rPr lang="fa-IR" dirty="0">
                <a:cs typeface="B Titr" panose="00000700000000000000" pitchFamily="2" charset="-78"/>
              </a:rPr>
              <a:t>استراتژی جایگزینی معدن بجای نفت</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id="{0EA776D4-ADA2-455F-900A-13B64F70CAE7}"/>
              </a:ext>
            </a:extLst>
          </p:cNvPr>
          <p:cNvSpPr>
            <a:spLocks noGrp="1"/>
          </p:cNvSpPr>
          <p:nvPr>
            <p:ph idx="1"/>
          </p:nvPr>
        </p:nvSpPr>
        <p:spPr>
          <a:xfrm>
            <a:off x="875071" y="2300748"/>
            <a:ext cx="10245213" cy="4434349"/>
          </a:xfrm>
        </p:spPr>
        <p:txBody>
          <a:bodyPr>
            <a:normAutofit lnSpcReduction="10000"/>
          </a:bodyPr>
          <a:lstStyle/>
          <a:p>
            <a:pPr algn="justLow" rtl="1">
              <a:lnSpc>
                <a:spcPct val="107000"/>
              </a:lnSpc>
              <a:spcAft>
                <a:spcPts val="800"/>
              </a:spcAft>
            </a:pPr>
            <a:r>
              <a:rPr lang="ar-SA" sz="2800" kern="100" dirty="0">
                <a:effectLst/>
                <a:latin typeface="Calibri" panose="020F0502020204030204" pitchFamily="34" charset="0"/>
                <a:ea typeface="Calibri" panose="020F0502020204030204" pitchFamily="34" charset="0"/>
                <a:cs typeface="B Nazanin" panose="00000400000000000000" pitchFamily="2" charset="-78"/>
              </a:rPr>
              <a:t>در بخش معدن]آنچه به من گزارش شده [این است که‌] ما حدّاکثر پانزده درصد از ظرفیّت معدنی کشور ‌را داریم استحصال میکنیم؛ پانزده درصد! ما معدن را باید جایگزین نفت‌ ‌کنیم؛ یعنی واقعاً بایستی ما ‌بتوانیم...ما باید کاری بکنیم که هر وقت اراده کردیم، بتوانیم سر چاه‌های نفت خودمان را ببندیم؛</a:t>
            </a:r>
            <a:endParaRPr lang="fa-IR" sz="2800" kern="100" dirty="0">
              <a:effectLst/>
              <a:latin typeface="Calibri" panose="020F0502020204030204" pitchFamily="34" charset="0"/>
              <a:ea typeface="Calibri" panose="020F0502020204030204" pitchFamily="34" charset="0"/>
              <a:cs typeface="B Nazanin" panose="00000400000000000000" pitchFamily="2" charset="-78"/>
            </a:endParaRPr>
          </a:p>
          <a:p>
            <a:pPr algn="justLow" rtl="1">
              <a:lnSpc>
                <a:spcPct val="107000"/>
              </a:lnSpc>
              <a:spcAft>
                <a:spcPts val="800"/>
              </a:spcAft>
            </a:pPr>
            <a:r>
              <a:rPr lang="ar-SA" sz="2800" kern="100" dirty="0">
                <a:effectLst/>
                <a:latin typeface="Calibri" panose="020F0502020204030204" pitchFamily="34" charset="0"/>
                <a:ea typeface="Calibri" panose="020F0502020204030204" pitchFamily="34" charset="0"/>
                <a:cs typeface="B Nazanin" panose="00000400000000000000" pitchFamily="2" charset="-78"/>
              </a:rPr>
              <a:t>. خب یک جاهایی ما مجبوریم البتّه نفت را تولید کنیم، چاره‌ای نداریم امّا من واقعاً از ته ‌دل خوشحال نمیشوم آن‌وقتی که ما آمارِ افزایش صادرات و افزایش تولید را [می‌شنویم‌]؛ همیشه به این ‌فکر میکنم که ما باید جایگزین برای این پیدا بکنیم. بنابراین اگر بخواهیم جایگزین پیدا کنیم، یکی از ‌بهترین جایگزین‌ها معادن است‌.‌</a:t>
            </a:r>
            <a:r>
              <a:rPr lang="fa-IR" sz="2800" kern="100" dirty="0">
                <a:effectLst/>
                <a:latin typeface="Calibri" panose="020F0502020204030204" pitchFamily="34" charset="0"/>
                <a:ea typeface="Calibri" panose="020F0502020204030204" pitchFamily="34" charset="0"/>
                <a:cs typeface="B Nazanin" panose="00000400000000000000" pitchFamily="2" charset="-78"/>
              </a:rPr>
              <a:t>۱۳۹۴/۰۶/۰۴</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800"/>
              </a:spcAft>
            </a:pPr>
            <a:r>
              <a:rPr lang="ar-SA" sz="2000" kern="100" dirty="0">
                <a:effectLst/>
                <a:latin typeface="Calibri" panose="020F0502020204030204" pitchFamily="34" charset="0"/>
                <a:ea typeface="Calibri" panose="020F0502020204030204" pitchFamily="34" charset="0"/>
                <a:cs typeface="B Nazanin" panose="00000400000000000000" pitchFamily="2" charset="-78"/>
              </a:rPr>
              <a:t>بیانات در دیدار رئیس‌جمهور و اعضاى هیأت دولت‌</a:t>
            </a:r>
            <a:endParaRPr lang="en-US" sz="2000" dirty="0"/>
          </a:p>
        </p:txBody>
      </p:sp>
      <p:pic>
        <p:nvPicPr>
          <p:cNvPr id="5" name="Picture 4">
            <a:extLst>
              <a:ext uri="{FF2B5EF4-FFF2-40B4-BE49-F238E27FC236}">
                <a16:creationId xmlns:a16="http://schemas.microsoft.com/office/drawing/2014/main" id="{2172ED8C-AECC-FBF5-1EBE-C46401795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3955" y="61722"/>
            <a:ext cx="3139440" cy="1805940"/>
          </a:xfrm>
          <a:prstGeom prst="rect">
            <a:avLst/>
          </a:prstGeom>
        </p:spPr>
      </p:pic>
    </p:spTree>
    <p:extLst>
      <p:ext uri="{BB962C8B-B14F-4D97-AF65-F5344CB8AC3E}">
        <p14:creationId xmlns:p14="http://schemas.microsoft.com/office/powerpoint/2010/main" val="33699464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Notched Right 2">
            <a:extLst>
              <a:ext uri="{FF2B5EF4-FFF2-40B4-BE49-F238E27FC236}">
                <a16:creationId xmlns:a16="http://schemas.microsoft.com/office/drawing/2014/main" id="{DE809B92-A899-4C13-8296-6DE078FD8CFE}"/>
              </a:ext>
            </a:extLst>
          </p:cNvPr>
          <p:cNvSpPr/>
          <p:nvPr/>
        </p:nvSpPr>
        <p:spPr>
          <a:xfrm>
            <a:off x="0" y="-262972"/>
            <a:ext cx="4750676" cy="3172409"/>
          </a:xfrm>
          <a:prstGeom prst="notch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a:solidFill>
                  <a:srgbClr val="002060"/>
                </a:solidFill>
                <a:cs typeface="B Titr" panose="00000700000000000000" pitchFamily="2" charset="-78"/>
              </a:rPr>
              <a:t>تولید و صادرات نفت</a:t>
            </a:r>
            <a:endParaRPr lang="en-US" sz="3200" dirty="0">
              <a:blipFill>
                <a:blip r:embed="rId2"/>
                <a:tile tx="0" ty="0" sx="100000" sy="100000" flip="none" algn="tl"/>
              </a:blipFill>
            </a:endParaRPr>
          </a:p>
        </p:txBody>
      </p:sp>
      <p:pic>
        <p:nvPicPr>
          <p:cNvPr id="4" name="Picture 3"/>
          <p:cNvPicPr>
            <a:picLocks noChangeAspect="1"/>
          </p:cNvPicPr>
          <p:nvPr/>
        </p:nvPicPr>
        <p:blipFill>
          <a:blip r:embed="rId3"/>
          <a:stretch>
            <a:fillRect/>
          </a:stretch>
        </p:blipFill>
        <p:spPr>
          <a:xfrm>
            <a:off x="4750676" y="136635"/>
            <a:ext cx="6831262" cy="3152890"/>
          </a:xfrm>
          <a:prstGeom prst="rect">
            <a:avLst/>
          </a:prstGeom>
        </p:spPr>
      </p:pic>
      <p:pic>
        <p:nvPicPr>
          <p:cNvPr id="5" name="Picture 4"/>
          <p:cNvPicPr>
            <a:picLocks noChangeAspect="1"/>
          </p:cNvPicPr>
          <p:nvPr/>
        </p:nvPicPr>
        <p:blipFill>
          <a:blip r:embed="rId4"/>
          <a:stretch>
            <a:fillRect/>
          </a:stretch>
        </p:blipFill>
        <p:spPr>
          <a:xfrm>
            <a:off x="4750676" y="3289525"/>
            <a:ext cx="6831262" cy="3568475"/>
          </a:xfrm>
          <a:prstGeom prst="rect">
            <a:avLst/>
          </a:prstGeom>
        </p:spPr>
      </p:pic>
      <p:sp>
        <p:nvSpPr>
          <p:cNvPr id="8" name="Arrow: Notched Right 2">
            <a:extLst>
              <a:ext uri="{FF2B5EF4-FFF2-40B4-BE49-F238E27FC236}">
                <a16:creationId xmlns:a16="http://schemas.microsoft.com/office/drawing/2014/main" id="{DE809B92-A899-4C13-8296-6DE078FD8CFE}"/>
              </a:ext>
            </a:extLst>
          </p:cNvPr>
          <p:cNvSpPr/>
          <p:nvPr/>
        </p:nvSpPr>
        <p:spPr>
          <a:xfrm>
            <a:off x="0" y="3270006"/>
            <a:ext cx="4750676" cy="3172409"/>
          </a:xfrm>
          <a:prstGeom prst="notch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a:solidFill>
                  <a:srgbClr val="002060"/>
                </a:solidFill>
                <a:cs typeface="B Titr" panose="00000700000000000000" pitchFamily="2" charset="-78"/>
              </a:rPr>
              <a:t>سهم نفت از اقتصاد</a:t>
            </a:r>
            <a:endParaRPr lang="en-US" sz="3200" dirty="0">
              <a:blipFill>
                <a:blip r:embed="rId2"/>
                <a:tile tx="0" ty="0" sx="100000" sy="100000" flip="none" algn="tl"/>
              </a:blipFill>
            </a:endParaRPr>
          </a:p>
        </p:txBody>
      </p:sp>
    </p:spTree>
    <p:extLst>
      <p:ext uri="{BB962C8B-B14F-4D97-AF65-F5344CB8AC3E}">
        <p14:creationId xmlns:p14="http://schemas.microsoft.com/office/powerpoint/2010/main" val="3684313214"/>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t="-9000" b="-9000"/>
          </a:stretch>
        </a:blipFill>
        <a:effectLst/>
      </p:bgPr>
    </p:bg>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ECD52CE8-97FB-431E-9F16-61705059068B}"/>
              </a:ext>
            </a:extLst>
          </p:cNvPr>
          <p:cNvSpPr/>
          <p:nvPr/>
        </p:nvSpPr>
        <p:spPr>
          <a:xfrm>
            <a:off x="964864" y="12692"/>
            <a:ext cx="4206903" cy="3416308"/>
          </a:xfrm>
          <a:prstGeom prst="cloudCallout">
            <a:avLst>
              <a:gd name="adj1" fmla="val 85082"/>
              <a:gd name="adj2" fmla="val 4066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sz="2800" dirty="0">
                <a:solidFill>
                  <a:srgbClr val="0070C0"/>
                </a:solidFill>
                <a:cs typeface="B Titr" panose="00000700000000000000" pitchFamily="2" charset="-78"/>
              </a:rPr>
              <a:t>افزایش سهم معدن و صنایع معدنی در صادرات غیرنفتی به 50 درصد</a:t>
            </a:r>
            <a:endParaRPr lang="en-US" sz="2800" dirty="0">
              <a:solidFill>
                <a:srgbClr val="0070C0"/>
              </a:solidFill>
              <a:cs typeface="B Titr" panose="00000700000000000000" pitchFamily="2" charset="-78"/>
            </a:endParaRPr>
          </a:p>
        </p:txBody>
      </p:sp>
      <p:sp>
        <p:nvSpPr>
          <p:cNvPr id="5" name="Arrow: Notched Right 4">
            <a:extLst>
              <a:ext uri="{FF2B5EF4-FFF2-40B4-BE49-F238E27FC236}">
                <a16:creationId xmlns:a16="http://schemas.microsoft.com/office/drawing/2014/main" id="{0B5088AF-CC51-4D38-8172-F07CB4586B3D}"/>
              </a:ext>
            </a:extLst>
          </p:cNvPr>
          <p:cNvSpPr/>
          <p:nvPr/>
        </p:nvSpPr>
        <p:spPr>
          <a:xfrm flipH="1">
            <a:off x="6764594" y="2084439"/>
            <a:ext cx="3946444" cy="2138114"/>
          </a:xfrm>
          <a:prstGeom prst="notchedRightArrow">
            <a:avLst>
              <a:gd name="adj1" fmla="val 51240"/>
              <a:gd name="adj2" fmla="val 5093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a:solidFill>
                  <a:srgbClr val="002060"/>
                </a:solidFill>
                <a:cs typeface="B Titr" panose="00000700000000000000" pitchFamily="2" charset="-78"/>
              </a:rPr>
              <a:t>نقطه مطلوب</a:t>
            </a:r>
            <a:endParaRPr lang="en-US" sz="3200" dirty="0">
              <a:blipFill>
                <a:blip r:embed="rId3"/>
                <a:tile tx="0" ty="0" sx="100000" sy="100000" flip="none" algn="tl"/>
              </a:blipFill>
            </a:endParaRPr>
          </a:p>
        </p:txBody>
      </p:sp>
    </p:spTree>
    <p:extLst>
      <p:ext uri="{BB962C8B-B14F-4D97-AF65-F5344CB8AC3E}">
        <p14:creationId xmlns:p14="http://schemas.microsoft.com/office/powerpoint/2010/main" val="338019631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t="-9000" b="-9000"/>
          </a:stretch>
        </a:blipFill>
        <a:effectLst/>
      </p:bgPr>
    </p:bg>
    <p:spTree>
      <p:nvGrpSpPr>
        <p:cNvPr id="1" name=""/>
        <p:cNvGrpSpPr/>
        <p:nvPr/>
      </p:nvGrpSpPr>
      <p:grpSpPr>
        <a:xfrm>
          <a:off x="0" y="0"/>
          <a:ext cx="0" cy="0"/>
          <a:chOff x="0" y="0"/>
          <a:chExt cx="0" cy="0"/>
        </a:xfrm>
      </p:grpSpPr>
      <p:pic>
        <p:nvPicPr>
          <p:cNvPr id="2" name="Picture 1" descr="اینفوگرافی برنامه توسعه معادن و صنایع معدن">
            <a:extLst>
              <a:ext uri="{FF2B5EF4-FFF2-40B4-BE49-F238E27FC236}">
                <a16:creationId xmlns:a16="http://schemas.microsoft.com/office/drawing/2014/main" id="{064D8D5B-9802-4E60-815E-4288778BBAD8}"/>
              </a:ext>
            </a:extLst>
          </p:cNvPr>
          <p:cNvPicPr>
            <a:picLocks noChangeAspect="1"/>
          </p:cNvPicPr>
          <p:nvPr/>
        </p:nvPicPr>
        <p:blipFill rotWithShape="1">
          <a:blip r:embed="rId3">
            <a:extLst>
              <a:ext uri="{28A0092B-C50C-407E-A947-70E740481C1C}">
                <a14:useLocalDpi xmlns:a14="http://schemas.microsoft.com/office/drawing/2010/main" val="0"/>
              </a:ext>
            </a:extLst>
          </a:blip>
          <a:srcRect b="6631"/>
          <a:stretch/>
        </p:blipFill>
        <p:spPr bwMode="auto">
          <a:xfrm>
            <a:off x="5431920" y="235880"/>
            <a:ext cx="6074229" cy="6490686"/>
          </a:xfrm>
          <a:prstGeom prst="rect">
            <a:avLst/>
          </a:prstGeom>
          <a:noFill/>
          <a:ln>
            <a:noFill/>
          </a:ln>
        </p:spPr>
      </p:pic>
      <p:sp>
        <p:nvSpPr>
          <p:cNvPr id="4" name="Arrow: Right 3">
            <a:extLst>
              <a:ext uri="{FF2B5EF4-FFF2-40B4-BE49-F238E27FC236}">
                <a16:creationId xmlns:a16="http://schemas.microsoft.com/office/drawing/2014/main" id="{28C18F4E-B692-4F8E-9BF8-E920D311A7C1}"/>
              </a:ext>
            </a:extLst>
          </p:cNvPr>
          <p:cNvSpPr/>
          <p:nvPr/>
        </p:nvSpPr>
        <p:spPr>
          <a:xfrm>
            <a:off x="102637" y="22082"/>
            <a:ext cx="5439747" cy="13544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sz="2800" dirty="0">
                <a:cs typeface="B Titr" panose="00000700000000000000" pitchFamily="2" charset="-78"/>
              </a:rPr>
              <a:t>استراتژی</a:t>
            </a:r>
            <a:endParaRPr lang="en-US" dirty="0">
              <a:cs typeface="B Titr" panose="00000700000000000000" pitchFamily="2" charset="-78"/>
            </a:endParaRPr>
          </a:p>
        </p:txBody>
      </p:sp>
      <p:sp>
        <p:nvSpPr>
          <p:cNvPr id="5" name="Arrow: Right 4">
            <a:extLst>
              <a:ext uri="{FF2B5EF4-FFF2-40B4-BE49-F238E27FC236}">
                <a16:creationId xmlns:a16="http://schemas.microsoft.com/office/drawing/2014/main" id="{9F7D05E3-5B28-42A9-9A6E-A4BC4D6B6C51}"/>
              </a:ext>
            </a:extLst>
          </p:cNvPr>
          <p:cNvSpPr/>
          <p:nvPr/>
        </p:nvSpPr>
        <p:spPr>
          <a:xfrm>
            <a:off x="102637" y="1630056"/>
            <a:ext cx="5299787" cy="301076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dirty="0">
                <a:cs typeface="B Titr" panose="00000700000000000000" pitchFamily="2" charset="-78"/>
              </a:rPr>
              <a:t>برنامه ریزی استراتژیک جهت رسیدن به نقطه مطلوب</a:t>
            </a:r>
            <a:r>
              <a:rPr lang="en-US" dirty="0">
                <a:cs typeface="B Titr" panose="00000700000000000000" pitchFamily="2" charset="-78"/>
              </a:rPr>
              <a:t> </a:t>
            </a:r>
            <a:endParaRPr lang="en-US" sz="1200" dirty="0">
              <a:cs typeface="B Titr" panose="00000700000000000000" pitchFamily="2" charset="-78"/>
            </a:endParaRPr>
          </a:p>
        </p:txBody>
      </p:sp>
      <p:sp>
        <p:nvSpPr>
          <p:cNvPr id="3" name="Rectangle: Rounded Corners 2">
            <a:extLst>
              <a:ext uri="{FF2B5EF4-FFF2-40B4-BE49-F238E27FC236}">
                <a16:creationId xmlns:a16="http://schemas.microsoft.com/office/drawing/2014/main" id="{C2B0961D-4FED-4A59-8667-5C2291F0D66D}"/>
              </a:ext>
            </a:extLst>
          </p:cNvPr>
          <p:cNvSpPr/>
          <p:nvPr/>
        </p:nvSpPr>
        <p:spPr>
          <a:xfrm>
            <a:off x="10632558" y="202019"/>
            <a:ext cx="723014" cy="697141"/>
          </a:xfrm>
          <a:prstGeom prst="roundRect">
            <a:avLst/>
          </a:prstGeom>
          <a:ln>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81706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20000" b="-20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E74A1E-7E3E-EF48-D348-7E701E8F6209}"/>
              </a:ext>
            </a:extLst>
          </p:cNvPr>
          <p:cNvSpPr>
            <a:spLocks noGrp="1"/>
          </p:cNvSpPr>
          <p:nvPr>
            <p:ph type="ctrTitle"/>
          </p:nvPr>
        </p:nvSpPr>
        <p:spPr>
          <a:xfrm>
            <a:off x="1600200" y="1384300"/>
            <a:ext cx="8991600" cy="3340100"/>
          </a:xfrm>
          <a:noFill/>
          <a:ln>
            <a:noFill/>
          </a:ln>
        </p:spPr>
        <p:txBody>
          <a:bodyPr>
            <a:normAutofit/>
          </a:bodyPr>
          <a:lstStyle/>
          <a:p>
            <a:pPr rtl="1"/>
            <a:r>
              <a:rPr lang="fa-IR" sz="8800" dirty="0">
                <a:solidFill>
                  <a:srgbClr val="FFFF00"/>
                </a:solidFill>
                <a:cs typeface="B Titr" panose="00000700000000000000" pitchFamily="2" charset="-78"/>
              </a:rPr>
              <a:t>چشم انداز آینده معادن هوشمند</a:t>
            </a:r>
            <a:endParaRPr lang="en-US" sz="4400" dirty="0">
              <a:solidFill>
                <a:srgbClr val="FFFF00"/>
              </a:solidFill>
              <a:cs typeface="B Titr" panose="00000700000000000000" pitchFamily="2" charset="-78"/>
            </a:endParaRPr>
          </a:p>
        </p:txBody>
      </p:sp>
    </p:spTree>
    <p:extLst>
      <p:ext uri="{BB962C8B-B14F-4D97-AF65-F5344CB8AC3E}">
        <p14:creationId xmlns:p14="http://schemas.microsoft.com/office/powerpoint/2010/main" val="3496639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9948175-4B7F-1AB9-C4CF-C2F6CC56A980}"/>
              </a:ext>
            </a:extLst>
          </p:cNvPr>
          <p:cNvSpPr>
            <a:spLocks noGrp="1"/>
          </p:cNvSpPr>
          <p:nvPr>
            <p:ph type="subTitle" idx="1"/>
          </p:nvPr>
        </p:nvSpPr>
        <p:spPr>
          <a:xfrm>
            <a:off x="3807799" y="382279"/>
            <a:ext cx="8186486" cy="5812044"/>
          </a:xfrm>
        </p:spPr>
        <p:txBody>
          <a:bodyPr>
            <a:normAutofit fontScale="92500" lnSpcReduction="10000"/>
          </a:bodyPr>
          <a:lstStyle/>
          <a:p>
            <a:pPr marL="0" marR="0" algn="justLow" rtl="1">
              <a:lnSpc>
                <a:spcPct val="250000"/>
              </a:lnSpc>
              <a:spcBef>
                <a:spcPts val="0"/>
              </a:spcBef>
              <a:spcAft>
                <a:spcPts val="800"/>
              </a:spcAft>
            </a:pPr>
            <a:r>
              <a:rPr lang="ar-SA" sz="3000" b="1" kern="0" dirty="0">
                <a:solidFill>
                  <a:srgbClr val="002060"/>
                </a:solidFill>
                <a:effectLst/>
                <a:latin typeface="BYekan"/>
                <a:ea typeface="Times New Roman" panose="02020603050405020304" pitchFamily="18" charset="0"/>
                <a:cs typeface="B Titr" panose="00000700000000000000" pitchFamily="2" charset="-78"/>
              </a:rPr>
              <a:t>دانشگاه های نسل سوم</a:t>
            </a:r>
            <a:endParaRPr lang="fa-IR" sz="3000" b="1" kern="0" dirty="0">
              <a:solidFill>
                <a:srgbClr val="002060"/>
              </a:solidFill>
              <a:effectLst/>
              <a:latin typeface="BYekan"/>
              <a:ea typeface="Times New Roman" panose="02020603050405020304" pitchFamily="18" charset="0"/>
              <a:cs typeface="B Titr" panose="00000700000000000000" pitchFamily="2" charset="-78"/>
            </a:endParaRPr>
          </a:p>
          <a:p>
            <a:pPr marL="0" marR="0" algn="justLow" rtl="1">
              <a:lnSpc>
                <a:spcPct val="250000"/>
              </a:lnSpc>
              <a:spcBef>
                <a:spcPts val="0"/>
              </a:spcBef>
              <a:spcAft>
                <a:spcPts val="800"/>
              </a:spcAft>
            </a:pPr>
            <a:endParaRPr lang="en-US" sz="600" b="1"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Low" rtl="1">
              <a:lnSpc>
                <a:spcPct val="250000"/>
              </a:lnSpc>
              <a:spcBef>
                <a:spcPts val="0"/>
              </a:spcBef>
              <a:spcAft>
                <a:spcPts val="800"/>
              </a:spcAft>
            </a:pPr>
            <a:r>
              <a:rPr lang="ar-SA" sz="2400" b="1" kern="0" dirty="0">
                <a:effectLst/>
                <a:latin typeface="BYekan"/>
                <a:ea typeface="Times New Roman" panose="02020603050405020304" pitchFamily="18" charset="0"/>
                <a:cs typeface="B Nazanin" panose="00000400000000000000" pitchFamily="2" charset="-78"/>
              </a:rPr>
              <a:t>دانشگاه نسل سوم</a:t>
            </a:r>
            <a:r>
              <a:rPr lang="ar-SA" sz="2400" b="1" kern="0" dirty="0">
                <a:effectLst/>
                <a:latin typeface="Calibri" panose="020F0502020204030204" pitchFamily="34" charset="0"/>
                <a:ea typeface="Times New Roman" panose="02020603050405020304" pitchFamily="18" charset="0"/>
                <a:cs typeface="BYekan"/>
              </a:rPr>
              <a:t> </a:t>
            </a:r>
            <a:r>
              <a:rPr lang="ar-SA" sz="2400" b="1" kern="0" dirty="0">
                <a:effectLst/>
                <a:latin typeface="BYekan"/>
                <a:ea typeface="Times New Roman" panose="02020603050405020304" pitchFamily="18" charset="0"/>
                <a:cs typeface="B Nazanin" panose="00000400000000000000" pitchFamily="2" charset="-78"/>
              </a:rPr>
              <a:t>؛ دانشگاهی است که کارآفرینی علمی در آن بتواند نیرویی برای رشد اقتصادی کشور ایجاد کند</a:t>
            </a:r>
            <a:r>
              <a:rPr lang="en-US" sz="2400" b="1" kern="0" dirty="0">
                <a:effectLst/>
                <a:latin typeface="BYekan"/>
                <a:ea typeface="Times New Roman" panose="02020603050405020304" pitchFamily="18" charset="0"/>
                <a:cs typeface="B Nazanin" panose="00000400000000000000" pitchFamily="2" charset="-78"/>
              </a:rPr>
              <a:t>. </a:t>
            </a:r>
            <a:r>
              <a:rPr lang="ar-SA" sz="2400" b="1" u="none" strike="noStrike" kern="0" dirty="0">
                <a:effectLst/>
                <a:latin typeface="BYekan"/>
                <a:ea typeface="Times New Roman" panose="02020603050405020304" pitchFamily="18" charset="0"/>
                <a:cs typeface="B Nazanin" panose="00000400000000000000" pitchFamily="2" charset="-78"/>
                <a:hlinkClick r:id="rId2">
                  <a:extLst>
                    <a:ext uri="{A12FA001-AC4F-418D-AE19-62706E023703}">
                      <ahyp:hlinkClr xmlns:ahyp="http://schemas.microsoft.com/office/drawing/2018/hyperlinkcolor" val="tx"/>
                    </a:ext>
                  </a:extLst>
                </a:hlinkClick>
              </a:rPr>
              <a:t>مدیریت کارآفرینی</a:t>
            </a:r>
            <a:r>
              <a:rPr lang="en-US" sz="2400" b="1" kern="0" dirty="0">
                <a:effectLst/>
                <a:latin typeface="BYekan"/>
                <a:ea typeface="Times New Roman" panose="02020603050405020304" pitchFamily="18" charset="0"/>
                <a:cs typeface="B Nazanin" panose="00000400000000000000" pitchFamily="2" charset="-78"/>
              </a:rPr>
              <a:t> </a:t>
            </a:r>
            <a:r>
              <a:rPr lang="ar-SA" sz="2400" b="1" kern="0" dirty="0">
                <a:effectLst/>
                <a:latin typeface="BYekan"/>
                <a:ea typeface="Times New Roman" panose="02020603050405020304" pitchFamily="18" charset="0"/>
                <a:cs typeface="B Nazanin" panose="00000400000000000000" pitchFamily="2" charset="-78"/>
              </a:rPr>
              <a:t>در</a:t>
            </a:r>
            <a:r>
              <a:rPr lang="ar-SA" sz="2400" b="1" kern="0" dirty="0">
                <a:effectLst/>
                <a:latin typeface="Calibri" panose="020F0502020204030204" pitchFamily="34" charset="0"/>
                <a:ea typeface="Times New Roman" panose="02020603050405020304" pitchFamily="18" charset="0"/>
                <a:cs typeface="Cambria" panose="02040503050406030204" pitchFamily="18" charset="0"/>
              </a:rPr>
              <a:t> </a:t>
            </a:r>
            <a:r>
              <a:rPr lang="ar-SA" sz="2400" b="1" u="none" strike="noStrike" kern="0" dirty="0">
                <a:effectLst/>
                <a:latin typeface="BYekan"/>
                <a:ea typeface="Times New Roman" panose="02020603050405020304" pitchFamily="18" charset="0"/>
                <a:cs typeface="B Nazanin" panose="00000400000000000000" pitchFamily="2" charset="-78"/>
                <a:hlinkClick r:id="rId3">
                  <a:extLst>
                    <a:ext uri="{A12FA001-AC4F-418D-AE19-62706E023703}">
                      <ahyp:hlinkClr xmlns:ahyp="http://schemas.microsoft.com/office/drawing/2018/hyperlinkcolor" val="tx"/>
                    </a:ext>
                  </a:extLst>
                </a:hlinkClick>
              </a:rPr>
              <a:t>فلسفه وجودی</a:t>
            </a:r>
            <a:r>
              <a:rPr lang="en-US" sz="2400" b="1" kern="0" dirty="0">
                <a:effectLst/>
                <a:latin typeface="BYekan"/>
                <a:ea typeface="Times New Roman" panose="02020603050405020304" pitchFamily="18" charset="0"/>
                <a:cs typeface="B Nazanin" panose="00000400000000000000" pitchFamily="2" charset="-78"/>
              </a:rPr>
              <a:t> </a:t>
            </a:r>
            <a:r>
              <a:rPr lang="ar-SA" sz="2400" b="1" kern="0" dirty="0">
                <a:effectLst/>
                <a:latin typeface="BYekan"/>
                <a:ea typeface="Times New Roman" panose="02020603050405020304" pitchFamily="18" charset="0"/>
                <a:cs typeface="B Nazanin" panose="00000400000000000000" pitchFamily="2" charset="-78"/>
              </a:rPr>
              <a:t>و</a:t>
            </a:r>
            <a:r>
              <a:rPr lang="ar-SA" sz="2400" b="1" kern="0" dirty="0">
                <a:effectLst/>
                <a:latin typeface="Calibri" panose="020F0502020204030204" pitchFamily="34" charset="0"/>
                <a:ea typeface="Times New Roman" panose="02020603050405020304" pitchFamily="18" charset="0"/>
                <a:cs typeface="Cambria" panose="02040503050406030204" pitchFamily="18" charset="0"/>
              </a:rPr>
              <a:t> </a:t>
            </a:r>
            <a:r>
              <a:rPr lang="ar-SA" sz="2400" b="1" u="none" strike="noStrike" kern="0" dirty="0">
                <a:effectLst/>
                <a:latin typeface="BYekan"/>
                <a:ea typeface="Times New Roman" panose="02020603050405020304" pitchFamily="18" charset="0"/>
                <a:cs typeface="B Nazanin" panose="00000400000000000000" pitchFamily="2" charset="-78"/>
                <a:hlinkClick r:id="rId4">
                  <a:extLst>
                    <a:ext uri="{A12FA001-AC4F-418D-AE19-62706E023703}">
                      <ahyp:hlinkClr xmlns:ahyp="http://schemas.microsoft.com/office/drawing/2018/hyperlinkcolor" val="tx"/>
                    </a:ext>
                  </a:extLst>
                </a:hlinkClick>
              </a:rPr>
              <a:t>چشم‌انداز</a:t>
            </a:r>
            <a:r>
              <a:rPr lang="en-US" sz="2400" b="1" kern="0" dirty="0">
                <a:effectLst/>
                <a:latin typeface="BYekan"/>
                <a:ea typeface="Times New Roman" panose="02020603050405020304" pitchFamily="18" charset="0"/>
                <a:cs typeface="B Nazanin" panose="00000400000000000000" pitchFamily="2" charset="-78"/>
              </a:rPr>
              <a:t> </a:t>
            </a:r>
            <a:r>
              <a:rPr lang="ar-SA" sz="2400" b="1" kern="0" dirty="0">
                <a:effectLst/>
                <a:latin typeface="BYekan"/>
                <a:ea typeface="Times New Roman" panose="02020603050405020304" pitchFamily="18" charset="0"/>
                <a:cs typeface="B Nazanin" panose="00000400000000000000" pitchFamily="2" charset="-78"/>
              </a:rPr>
              <a:t>این نسل از دانشگاه‌ها قرار دارد. در این نسل از دانشگاه ، هدف تنها کارآفرینی نیست بلکه پاسخگویی به نیازهای روز جامعه و دیدگاه آینده‌نگر در تصمیم‌گیری </a:t>
            </a:r>
            <a:r>
              <a:rPr lang="fa-IR" sz="2400" b="1" kern="0" dirty="0">
                <a:effectLst/>
                <a:latin typeface="BYekan"/>
                <a:ea typeface="Times New Roman" panose="02020603050405020304" pitchFamily="18" charset="0"/>
                <a:cs typeface="B Nazanin" panose="00000400000000000000" pitchFamily="2" charset="-78"/>
              </a:rPr>
              <a:t>است.</a:t>
            </a:r>
            <a:endParaRPr lang="en-US" sz="24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250000"/>
              </a:lnSpc>
            </a:pPr>
            <a:endParaRPr lang="en-US" sz="2400" dirty="0"/>
          </a:p>
        </p:txBody>
      </p:sp>
      <p:pic>
        <p:nvPicPr>
          <p:cNvPr id="4" name="Picture 3">
            <a:extLst>
              <a:ext uri="{FF2B5EF4-FFF2-40B4-BE49-F238E27FC236}">
                <a16:creationId xmlns:a16="http://schemas.microsoft.com/office/drawing/2014/main" id="{B512496B-A26A-DBFA-EDD7-76C2198DB1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715" y="875071"/>
            <a:ext cx="3601234" cy="3429000"/>
          </a:xfrm>
          <a:prstGeom prst="rect">
            <a:avLst/>
          </a:prstGeom>
        </p:spPr>
      </p:pic>
    </p:spTree>
    <p:extLst>
      <p:ext uri="{BB962C8B-B14F-4D97-AF65-F5344CB8AC3E}">
        <p14:creationId xmlns:p14="http://schemas.microsoft.com/office/powerpoint/2010/main" val="3954104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6000" r="-6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9948175-4B7F-1AB9-C4CF-C2F6CC56A980}"/>
              </a:ext>
            </a:extLst>
          </p:cNvPr>
          <p:cNvSpPr>
            <a:spLocks noGrp="1"/>
          </p:cNvSpPr>
          <p:nvPr>
            <p:ph type="subTitle" idx="1"/>
          </p:nvPr>
        </p:nvSpPr>
        <p:spPr>
          <a:xfrm>
            <a:off x="1793631" y="650631"/>
            <a:ext cx="9908930" cy="5653454"/>
          </a:xfrm>
        </p:spPr>
        <p:txBody>
          <a:bodyPr>
            <a:noAutofit/>
          </a:bodyPr>
          <a:lstStyle/>
          <a:p>
            <a:pPr marL="0" marR="0" algn="justLow" rtl="1">
              <a:lnSpc>
                <a:spcPct val="150000"/>
              </a:lnSpc>
              <a:spcBef>
                <a:spcPts val="0"/>
              </a:spcBef>
              <a:spcAft>
                <a:spcPts val="800"/>
              </a:spcAft>
            </a:pPr>
            <a:r>
              <a:rPr lang="ar-SA" sz="2400" b="1" kern="0" dirty="0">
                <a:solidFill>
                  <a:srgbClr val="002060"/>
                </a:solidFill>
                <a:effectLst/>
                <a:latin typeface="BYekan"/>
                <a:ea typeface="Times New Roman" panose="02020603050405020304" pitchFamily="18" charset="0"/>
                <a:cs typeface="B Titr" panose="00000700000000000000" pitchFamily="2" charset="-78"/>
              </a:rPr>
              <a:t>کارآفرینی و دانشگاه نسل سوم</a:t>
            </a:r>
            <a:endParaRPr lang="en-US" sz="2400" b="1" kern="100" dirty="0">
              <a:solidFill>
                <a:srgbClr val="002060"/>
              </a:solidFill>
              <a:effectLst/>
              <a:latin typeface="Calibri" panose="020F0502020204030204" pitchFamily="34" charset="0"/>
              <a:ea typeface="Calibri" panose="020F0502020204030204" pitchFamily="34" charset="0"/>
              <a:cs typeface="B Titr" panose="00000700000000000000" pitchFamily="2" charset="-78"/>
            </a:endParaRPr>
          </a:p>
          <a:p>
            <a:pPr marL="342900" marR="0" indent="-342900" algn="justLow" rtl="1">
              <a:lnSpc>
                <a:spcPct val="150000"/>
              </a:lnSpc>
              <a:spcBef>
                <a:spcPts val="0"/>
              </a:spcBef>
              <a:spcAft>
                <a:spcPts val="800"/>
              </a:spcAft>
              <a:buFont typeface="Wingdings" panose="05000000000000000000" pitchFamily="2" charset="2"/>
              <a:buChar char="v"/>
            </a:pPr>
            <a:r>
              <a:rPr lang="ar-SA" sz="2400" b="1" kern="0" dirty="0">
                <a:effectLst/>
                <a:latin typeface="BYekan"/>
                <a:ea typeface="Times New Roman" panose="02020603050405020304" pitchFamily="18" charset="0"/>
                <a:cs typeface="B Nazanin" panose="00000400000000000000" pitchFamily="2" charset="-78"/>
              </a:rPr>
              <a:t>کارآفرینی عنصر کانونی دانشگاه نسل سوم می‌باشد. </a:t>
            </a:r>
            <a:endParaRPr lang="fa-IR" sz="2400" b="1" kern="0" dirty="0">
              <a:effectLst/>
              <a:latin typeface="BYekan"/>
              <a:ea typeface="Times New Roman" panose="02020603050405020304" pitchFamily="18" charset="0"/>
              <a:cs typeface="B Nazanin" panose="00000400000000000000" pitchFamily="2" charset="-78"/>
            </a:endParaRPr>
          </a:p>
          <a:p>
            <a:pPr marL="342900" marR="0" indent="-342900" algn="justLow" rtl="1">
              <a:lnSpc>
                <a:spcPct val="150000"/>
              </a:lnSpc>
              <a:spcBef>
                <a:spcPts val="0"/>
              </a:spcBef>
              <a:spcAft>
                <a:spcPts val="800"/>
              </a:spcAft>
              <a:buFont typeface="Wingdings" panose="05000000000000000000" pitchFamily="2" charset="2"/>
              <a:buChar char="v"/>
            </a:pPr>
            <a:r>
              <a:rPr lang="ar-SA" sz="2400" b="1" kern="0" dirty="0">
                <a:effectLst/>
                <a:latin typeface="BYekan"/>
                <a:ea typeface="Times New Roman" panose="02020603050405020304" pitchFamily="18" charset="0"/>
                <a:cs typeface="B Nazanin" panose="00000400000000000000" pitchFamily="2" charset="-78"/>
              </a:rPr>
              <a:t>کارآفرینی فرآیندی است که در آن ایده نو به محصول یا خدمات جدید تبدیل می‌شود و می‌تواند منجر به افزایش بهره‌وری، ایجاد ثروت، رفاه و اشتغال‌زایی گردد</a:t>
            </a:r>
            <a:r>
              <a:rPr lang="en-US" sz="2400" b="1" kern="0" dirty="0">
                <a:effectLst/>
                <a:latin typeface="BYekan"/>
                <a:ea typeface="Times New Roman" panose="02020603050405020304" pitchFamily="18" charset="0"/>
                <a:cs typeface="B Nazanin" panose="00000400000000000000" pitchFamily="2" charset="-78"/>
              </a:rPr>
              <a:t>.</a:t>
            </a:r>
            <a:endParaRPr lang="en-US" sz="2400" b="1" kern="100" dirty="0">
              <a:effectLst/>
              <a:latin typeface="Calibri" panose="020F0502020204030204" pitchFamily="34" charset="0"/>
              <a:ea typeface="Calibri" panose="020F0502020204030204" pitchFamily="34" charset="0"/>
              <a:cs typeface="Arial" panose="020B0604020202020204" pitchFamily="34" charset="0"/>
            </a:endParaRPr>
          </a:p>
          <a:p>
            <a:pPr marL="342900" marR="0" indent="-342900" algn="justLow" rtl="1">
              <a:lnSpc>
                <a:spcPct val="150000"/>
              </a:lnSpc>
              <a:spcBef>
                <a:spcPts val="0"/>
              </a:spcBef>
              <a:spcAft>
                <a:spcPts val="800"/>
              </a:spcAft>
              <a:buFont typeface="Wingdings" panose="05000000000000000000" pitchFamily="2" charset="2"/>
              <a:buChar char="v"/>
            </a:pPr>
            <a:r>
              <a:rPr lang="ar-SA" sz="2400" b="1" kern="0" dirty="0">
                <a:effectLst/>
                <a:latin typeface="BYekan"/>
                <a:ea typeface="Times New Roman" panose="02020603050405020304" pitchFamily="18" charset="0"/>
                <a:cs typeface="B Nazanin" panose="00000400000000000000" pitchFamily="2" charset="-78"/>
              </a:rPr>
              <a:t>یکی از</a:t>
            </a:r>
            <a:r>
              <a:rPr lang="fa-IR" sz="2400" b="1" kern="0" dirty="0">
                <a:effectLst/>
                <a:latin typeface="BYekan"/>
                <a:ea typeface="Times New Roman" panose="02020603050405020304" pitchFamily="18" charset="0"/>
                <a:cs typeface="B Nazanin" panose="00000400000000000000" pitchFamily="2" charset="-78"/>
              </a:rPr>
              <a:t>مهمترین نهادهایی </a:t>
            </a:r>
            <a:r>
              <a:rPr lang="ar-SA" sz="2400" b="1" kern="0" dirty="0">
                <a:effectLst/>
                <a:latin typeface="BYekan"/>
                <a:ea typeface="Times New Roman" panose="02020603050405020304" pitchFamily="18" charset="0"/>
                <a:cs typeface="B Nazanin" panose="00000400000000000000" pitchFamily="2" charset="-78"/>
              </a:rPr>
              <a:t>که می‌تواند در جهت رشد کارآفرینی در جوامع مختلف مؤثر واقع شود، دانشگاه‌ها هستند. </a:t>
            </a:r>
            <a:endParaRPr lang="fa-IR" sz="2400" b="1" kern="0" dirty="0">
              <a:effectLst/>
              <a:latin typeface="BYekan"/>
              <a:ea typeface="Times New Roman" panose="02020603050405020304" pitchFamily="18" charset="0"/>
              <a:cs typeface="B Nazanin" panose="00000400000000000000" pitchFamily="2" charset="-78"/>
            </a:endParaRPr>
          </a:p>
          <a:p>
            <a:pPr marL="342900" marR="0" indent="-342900" algn="justLow" rtl="1">
              <a:lnSpc>
                <a:spcPct val="150000"/>
              </a:lnSpc>
              <a:spcBef>
                <a:spcPts val="0"/>
              </a:spcBef>
              <a:spcAft>
                <a:spcPts val="800"/>
              </a:spcAft>
              <a:buFont typeface="Wingdings" panose="05000000000000000000" pitchFamily="2" charset="2"/>
              <a:buChar char="v"/>
            </a:pPr>
            <a:r>
              <a:rPr lang="ar-SA" sz="2400" b="1" kern="0" dirty="0">
                <a:effectLst/>
                <a:latin typeface="BYekan"/>
                <a:ea typeface="Times New Roman" panose="02020603050405020304" pitchFamily="18" charset="0"/>
                <a:cs typeface="B Nazanin" panose="00000400000000000000" pitchFamily="2" charset="-78"/>
              </a:rPr>
              <a:t>تعریف سازمان علمی آموزشی ملل متحد از دانشگاه‌های نوین در چشم‌انداز جهانی آموزش عالی برای قرن </a:t>
            </a:r>
            <a:r>
              <a:rPr lang="fa-IR" sz="2400" b="1" kern="0" dirty="0">
                <a:effectLst/>
                <a:latin typeface="BYekan"/>
                <a:ea typeface="Times New Roman" panose="02020603050405020304" pitchFamily="18" charset="0"/>
                <a:cs typeface="B Nazanin" panose="00000400000000000000" pitchFamily="2" charset="-78"/>
              </a:rPr>
              <a:t>۲۱</a:t>
            </a:r>
            <a:r>
              <a:rPr lang="ar-SA" sz="2400" b="1" kern="0" dirty="0">
                <a:effectLst/>
                <a:latin typeface="BYekan"/>
                <a:ea typeface="Times New Roman" panose="02020603050405020304" pitchFamily="18" charset="0"/>
                <a:cs typeface="B Nazanin" panose="00000400000000000000" pitchFamily="2" charset="-78"/>
              </a:rPr>
              <a:t>، جایگاهی است که در آن، به منظور تسهیل قابلیت‌های فارغ‌التحصیلان و برای تبدیل شدن به ایجاد کنندگان کار، مهارت‌های کارآفرینی، توسعه می‌یابد</a:t>
            </a:r>
            <a:r>
              <a:rPr lang="en-US" sz="2400" b="1" kern="0" dirty="0">
                <a:effectLst/>
                <a:latin typeface="BYekan"/>
                <a:ea typeface="Times New Roman" panose="02020603050405020304" pitchFamily="18" charset="0"/>
                <a:cs typeface="B Nazanin" panose="00000400000000000000" pitchFamily="2" charset="-78"/>
              </a:rPr>
              <a:t>.</a:t>
            </a:r>
            <a:endParaRPr lang="en-US" sz="24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endParaRPr lang="en-US" sz="2400" b="1" dirty="0"/>
          </a:p>
        </p:txBody>
      </p:sp>
    </p:spTree>
    <p:extLst>
      <p:ext uri="{BB962C8B-B14F-4D97-AF65-F5344CB8AC3E}">
        <p14:creationId xmlns:p14="http://schemas.microsoft.com/office/powerpoint/2010/main" val="1090914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16000" r="-1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CC5FD-D932-3057-2DC9-2D5EAADEA461}"/>
              </a:ext>
            </a:extLst>
          </p:cNvPr>
          <p:cNvSpPr>
            <a:spLocks noGrp="1"/>
          </p:cNvSpPr>
          <p:nvPr>
            <p:ph type="ctrTitle"/>
          </p:nvPr>
        </p:nvSpPr>
        <p:spPr>
          <a:xfrm>
            <a:off x="1531374" y="30935"/>
            <a:ext cx="8991600" cy="1645920"/>
          </a:xfrm>
          <a:noFill/>
          <a:ln>
            <a:noFill/>
          </a:ln>
        </p:spPr>
        <p:txBody>
          <a:bodyPr>
            <a:normAutofit/>
          </a:bodyPr>
          <a:lstStyle/>
          <a:p>
            <a:r>
              <a:rPr lang="fa-IR" sz="4000" dirty="0">
                <a:solidFill>
                  <a:schemeClr val="bg1"/>
                </a:solidFill>
                <a:cs typeface="B Titr" panose="00000700000000000000" pitchFamily="2" charset="-78"/>
              </a:rPr>
              <a:t>معدن هوشمند ؛دامنه  و چشم انداز</a:t>
            </a:r>
            <a:endParaRPr lang="en-US" sz="4000" dirty="0">
              <a:solidFill>
                <a:schemeClr val="bg1"/>
              </a:solidFill>
              <a:cs typeface="B Titr" panose="00000700000000000000" pitchFamily="2" charset="-78"/>
            </a:endParaRPr>
          </a:p>
        </p:txBody>
      </p:sp>
      <p:sp>
        <p:nvSpPr>
          <p:cNvPr id="3" name="Subtitle 2">
            <a:extLst>
              <a:ext uri="{FF2B5EF4-FFF2-40B4-BE49-F238E27FC236}">
                <a16:creationId xmlns:a16="http://schemas.microsoft.com/office/drawing/2014/main" id="{C68F8ECC-F002-BC57-27AC-F790FB935CD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96115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4200-BED5-F02A-50CC-D35FBAEE733C}"/>
              </a:ext>
            </a:extLst>
          </p:cNvPr>
          <p:cNvSpPr>
            <a:spLocks noGrp="1"/>
          </p:cNvSpPr>
          <p:nvPr>
            <p:ph type="title"/>
          </p:nvPr>
        </p:nvSpPr>
        <p:spPr>
          <a:xfrm>
            <a:off x="9448800" y="0"/>
            <a:ext cx="2743199" cy="1188720"/>
          </a:xfrm>
          <a:ln>
            <a:noFill/>
          </a:ln>
        </p:spPr>
        <p:txBody>
          <a:bodyPr/>
          <a:lstStyle/>
          <a:p>
            <a:pPr rtl="1"/>
            <a:r>
              <a:rPr lang="fa-IR" dirty="0">
                <a:cs typeface="B Titr" panose="00000700000000000000" pitchFamily="2" charset="-78"/>
              </a:rPr>
              <a:t>هوشمند سازی</a:t>
            </a:r>
            <a:br>
              <a:rPr lang="fa-IR" dirty="0">
                <a:cs typeface="B Titr" panose="00000700000000000000" pitchFamily="2" charset="-78"/>
              </a:rPr>
            </a:br>
            <a:r>
              <a:rPr lang="fa-IR" dirty="0">
                <a:cs typeface="B Titr" panose="00000700000000000000" pitchFamily="2" charset="-78"/>
              </a:rPr>
              <a:t> معادن</a:t>
            </a:r>
            <a:endParaRPr lang="en-US" dirty="0">
              <a:cs typeface="B Titr" panose="00000700000000000000" pitchFamily="2" charset="-78"/>
            </a:endParaRPr>
          </a:p>
        </p:txBody>
      </p:sp>
      <p:graphicFrame>
        <p:nvGraphicFramePr>
          <p:cNvPr id="4" name="Content Placeholder 3">
            <a:extLst>
              <a:ext uri="{FF2B5EF4-FFF2-40B4-BE49-F238E27FC236}">
                <a16:creationId xmlns:a16="http://schemas.microsoft.com/office/drawing/2014/main" id="{2B111DC2-09CA-8DCD-1FDC-886A2BC248E5}"/>
              </a:ext>
            </a:extLst>
          </p:cNvPr>
          <p:cNvGraphicFramePr>
            <a:graphicFrameLocks noGrp="1"/>
          </p:cNvGraphicFramePr>
          <p:nvPr>
            <p:ph idx="1"/>
            <p:extLst>
              <p:ext uri="{D42A27DB-BD31-4B8C-83A1-F6EECF244321}">
                <p14:modId xmlns:p14="http://schemas.microsoft.com/office/powerpoint/2010/main" val="4013909209"/>
              </p:ext>
            </p:extLst>
          </p:nvPr>
        </p:nvGraphicFramePr>
        <p:xfrm>
          <a:off x="192088" y="140970"/>
          <a:ext cx="10418762" cy="6717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0034042"/>
      </p:ext>
    </p:extLst>
  </p:cSld>
  <p:clrMapOvr>
    <a:masterClrMapping/>
  </p:clrMapOvr>
  <p:transition spd="slow">
    <p:wheel spokes="1"/>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l="-13000" r="-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0A35-664E-425B-6EB7-67474B535167}"/>
              </a:ext>
            </a:extLst>
          </p:cNvPr>
          <p:cNvSpPr>
            <a:spLocks noGrp="1"/>
          </p:cNvSpPr>
          <p:nvPr>
            <p:ph type="title"/>
          </p:nvPr>
        </p:nvSpPr>
        <p:spPr/>
        <p:txBody>
          <a:bodyPr/>
          <a:lstStyle/>
          <a:p>
            <a:r>
              <a:rPr lang="fa-IR" dirty="0">
                <a:cs typeface="B Titr" panose="00000700000000000000" pitchFamily="2" charset="-78"/>
              </a:rPr>
              <a:t>تجربیات موفق هوشمند سازی</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id="{3647781B-B09B-7AC3-EAE0-F632E7BDDC6A}"/>
              </a:ext>
            </a:extLst>
          </p:cNvPr>
          <p:cNvSpPr>
            <a:spLocks noGrp="1"/>
          </p:cNvSpPr>
          <p:nvPr>
            <p:ph sz="half" idx="1"/>
          </p:nvPr>
        </p:nvSpPr>
        <p:spPr>
          <a:xfrm>
            <a:off x="1005937" y="2265765"/>
            <a:ext cx="4271771" cy="3101982"/>
          </a:xfrm>
        </p:spPr>
        <p:txBody>
          <a:bodyPr>
            <a:normAutofit/>
          </a:bodyPr>
          <a:lstStyle/>
          <a:p>
            <a:pPr algn="r" rtl="1">
              <a:lnSpc>
                <a:spcPct val="150000"/>
              </a:lnSpc>
            </a:pPr>
            <a:r>
              <a:rPr lang="fa-IR" sz="2800" dirty="0">
                <a:cs typeface="B Titr" panose="00000700000000000000" pitchFamily="2" charset="-78"/>
              </a:rPr>
              <a:t>نیو کرست</a:t>
            </a:r>
          </a:p>
          <a:p>
            <a:pPr algn="r" rtl="1">
              <a:lnSpc>
                <a:spcPct val="150000"/>
              </a:lnSpc>
            </a:pPr>
            <a:r>
              <a:rPr lang="fa-IR" sz="2800" dirty="0">
                <a:cs typeface="B Titr" panose="00000700000000000000" pitchFamily="2" charset="-78"/>
              </a:rPr>
              <a:t>باریک گلد</a:t>
            </a:r>
          </a:p>
          <a:p>
            <a:pPr algn="r" rtl="1">
              <a:lnSpc>
                <a:spcPct val="150000"/>
              </a:lnSpc>
            </a:pPr>
            <a:r>
              <a:rPr lang="fa-IR" sz="2800" dirty="0">
                <a:cs typeface="B Titr" panose="00000700000000000000" pitchFamily="2" charset="-78"/>
              </a:rPr>
              <a:t>دندی</a:t>
            </a:r>
          </a:p>
          <a:p>
            <a:pPr algn="r" rtl="1">
              <a:lnSpc>
                <a:spcPct val="150000"/>
              </a:lnSpc>
            </a:pPr>
            <a:r>
              <a:rPr lang="fa-IR" sz="2800" dirty="0">
                <a:cs typeface="B Titr" panose="00000700000000000000" pitchFamily="2" charset="-78"/>
              </a:rPr>
              <a:t>گلد کورپ</a:t>
            </a:r>
          </a:p>
          <a:p>
            <a:pPr marL="0" indent="0" algn="r" rtl="1">
              <a:lnSpc>
                <a:spcPct val="150000"/>
              </a:lnSpc>
              <a:buNone/>
            </a:pPr>
            <a:endParaRPr lang="en-US" sz="1600" dirty="0">
              <a:cs typeface="B Titr" panose="00000700000000000000" pitchFamily="2" charset="-78"/>
            </a:endParaRPr>
          </a:p>
        </p:txBody>
      </p:sp>
      <p:sp>
        <p:nvSpPr>
          <p:cNvPr id="5" name="Content Placeholder 4">
            <a:extLst>
              <a:ext uri="{FF2B5EF4-FFF2-40B4-BE49-F238E27FC236}">
                <a16:creationId xmlns:a16="http://schemas.microsoft.com/office/drawing/2014/main" id="{582D3F48-250E-4F85-1BA6-16CA1A8F95C3}"/>
              </a:ext>
            </a:extLst>
          </p:cNvPr>
          <p:cNvSpPr>
            <a:spLocks noGrp="1"/>
          </p:cNvSpPr>
          <p:nvPr>
            <p:ph sz="half" idx="2"/>
          </p:nvPr>
        </p:nvSpPr>
        <p:spPr>
          <a:xfrm>
            <a:off x="5071490" y="2265765"/>
            <a:ext cx="4270247" cy="3101982"/>
          </a:xfrm>
        </p:spPr>
        <p:txBody>
          <a:bodyPr>
            <a:normAutofit/>
          </a:bodyPr>
          <a:lstStyle/>
          <a:p>
            <a:pPr algn="r" rtl="1">
              <a:lnSpc>
                <a:spcPct val="150000"/>
              </a:lnSpc>
            </a:pPr>
            <a:r>
              <a:rPr lang="fa-IR" sz="2400" dirty="0">
                <a:cs typeface="B Titr" panose="00000700000000000000" pitchFamily="2" charset="-78"/>
              </a:rPr>
              <a:t>بی اچ پی</a:t>
            </a:r>
          </a:p>
          <a:p>
            <a:pPr algn="r" rtl="1">
              <a:lnSpc>
                <a:spcPct val="150000"/>
              </a:lnSpc>
            </a:pPr>
            <a:r>
              <a:rPr lang="fa-IR" sz="2400" dirty="0">
                <a:cs typeface="B Titr" panose="00000700000000000000" pitchFamily="2" charset="-78"/>
              </a:rPr>
              <a:t>ریوتینتو</a:t>
            </a:r>
          </a:p>
          <a:p>
            <a:pPr algn="r" rtl="1">
              <a:lnSpc>
                <a:spcPct val="150000"/>
              </a:lnSpc>
            </a:pPr>
            <a:r>
              <a:rPr lang="fa-IR" sz="2400" dirty="0">
                <a:cs typeface="B Titr" panose="00000700000000000000" pitchFamily="2" charset="-78"/>
              </a:rPr>
              <a:t>فری پورت مک فوران</a:t>
            </a:r>
          </a:p>
          <a:p>
            <a:pPr algn="r" rtl="1">
              <a:lnSpc>
                <a:spcPct val="150000"/>
              </a:lnSpc>
            </a:pPr>
            <a:r>
              <a:rPr lang="fa-IR" sz="2400" dirty="0">
                <a:cs typeface="B Titr" panose="00000700000000000000" pitchFamily="2" charset="-78"/>
              </a:rPr>
              <a:t>گروه فلزات فورتسکیو</a:t>
            </a:r>
            <a:endParaRPr lang="en-US" sz="2400" dirty="0"/>
          </a:p>
        </p:txBody>
      </p:sp>
    </p:spTree>
    <p:extLst>
      <p:ext uri="{BB962C8B-B14F-4D97-AF65-F5344CB8AC3E}">
        <p14:creationId xmlns:p14="http://schemas.microsoft.com/office/powerpoint/2010/main" val="29937133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21000" r="-2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418A19-4A67-F2ED-3DFC-6F6C05344700}"/>
              </a:ext>
            </a:extLst>
          </p:cNvPr>
          <p:cNvSpPr>
            <a:spLocks noGrp="1"/>
          </p:cNvSpPr>
          <p:nvPr>
            <p:ph type="title"/>
          </p:nvPr>
        </p:nvSpPr>
        <p:spPr>
          <a:xfrm>
            <a:off x="774700" y="964692"/>
            <a:ext cx="11010900" cy="1188720"/>
          </a:xfrm>
        </p:spPr>
        <p:txBody>
          <a:bodyPr>
            <a:normAutofit/>
          </a:bodyPr>
          <a:lstStyle/>
          <a:p>
            <a:r>
              <a:rPr lang="fa-IR" dirty="0">
                <a:solidFill>
                  <a:srgbClr val="002060"/>
                </a:solidFill>
                <a:cs typeface="B Titr" panose="00000700000000000000" pitchFamily="2" charset="-78"/>
              </a:rPr>
              <a:t>برنامه های پیش و روی مرکز تحقیقات فرآوری مواد معدنی ایران</a:t>
            </a:r>
            <a:endParaRPr lang="en-US" dirty="0">
              <a:solidFill>
                <a:srgbClr val="002060"/>
              </a:solidFill>
              <a:cs typeface="B Titr" panose="00000700000000000000" pitchFamily="2" charset="-78"/>
            </a:endParaRPr>
          </a:p>
        </p:txBody>
      </p:sp>
      <p:sp>
        <p:nvSpPr>
          <p:cNvPr id="5" name="Content Placeholder 4">
            <a:extLst>
              <a:ext uri="{FF2B5EF4-FFF2-40B4-BE49-F238E27FC236}">
                <a16:creationId xmlns:a16="http://schemas.microsoft.com/office/drawing/2014/main" id="{BD089C6A-F106-D70B-09AB-8161D82F5D41}"/>
              </a:ext>
            </a:extLst>
          </p:cNvPr>
          <p:cNvSpPr>
            <a:spLocks noGrp="1"/>
          </p:cNvSpPr>
          <p:nvPr>
            <p:ph sz="half" idx="1"/>
          </p:nvPr>
        </p:nvSpPr>
        <p:spPr>
          <a:xfrm>
            <a:off x="211838" y="2420896"/>
            <a:ext cx="5641845" cy="4081504"/>
          </a:xfrm>
        </p:spPr>
        <p:txBody>
          <a:bodyPr>
            <a:noAutofit/>
          </a:bodyPr>
          <a:lstStyle/>
          <a:p>
            <a:pPr marL="0" lvl="0" indent="0" algn="justLow" rtl="1">
              <a:lnSpc>
                <a:spcPct val="150000"/>
              </a:lnSpc>
              <a:spcAft>
                <a:spcPts val="1500"/>
              </a:spcAft>
              <a:buNone/>
            </a:pPr>
            <a:r>
              <a:rPr lang="fa-IR" dirty="0">
                <a:solidFill>
                  <a:srgbClr val="000000"/>
                </a:solidFill>
                <a:latin typeface="IRANSans"/>
                <a:ea typeface="Times New Roman" panose="02020603050405020304" pitchFamily="18" charset="0"/>
                <a:cs typeface="B Titr" panose="00000700000000000000" pitchFamily="2" charset="-78"/>
              </a:rPr>
              <a:t>6- طرح واگذاری بهره برداری از معادن بزرگ فعال کشور به کنسرسیوم های سرمایه گذاری بخش خصوصی و مردمی</a:t>
            </a:r>
          </a:p>
          <a:p>
            <a:pPr marL="0" lvl="0" indent="0" algn="justLow" rtl="1">
              <a:lnSpc>
                <a:spcPct val="150000"/>
              </a:lnSpc>
              <a:spcAft>
                <a:spcPts val="1500"/>
              </a:spcAft>
              <a:buNone/>
            </a:pPr>
            <a:r>
              <a:rPr lang="fa-IR" dirty="0">
                <a:solidFill>
                  <a:srgbClr val="000000"/>
                </a:solidFill>
                <a:latin typeface="IRANSans"/>
                <a:ea typeface="Times New Roman" panose="02020603050405020304" pitchFamily="18" charset="0"/>
                <a:cs typeface="B Titr" panose="00000700000000000000" pitchFamily="2" charset="-78"/>
              </a:rPr>
              <a:t>7- کاهش دخالت دولت در صنایع معدنی و واگذاری معادن تعطیل و نیمه تعطیل به بخش خصوصی</a:t>
            </a:r>
            <a:endParaRPr lang="en-US" dirty="0">
              <a:latin typeface="Calibri" panose="020F0502020204030204" pitchFamily="34" charset="0"/>
              <a:ea typeface="Calibri" panose="020F0502020204030204" pitchFamily="34" charset="0"/>
              <a:cs typeface="B Titr" panose="00000700000000000000" pitchFamily="2" charset="-78"/>
            </a:endParaRPr>
          </a:p>
          <a:p>
            <a:pPr marL="0" lvl="0" indent="0" algn="justLow" rtl="1">
              <a:lnSpc>
                <a:spcPct val="150000"/>
              </a:lnSpc>
              <a:spcAft>
                <a:spcPts val="1500"/>
              </a:spcAft>
              <a:buNone/>
            </a:pPr>
            <a:r>
              <a:rPr lang="fa-IR" dirty="0">
                <a:solidFill>
                  <a:srgbClr val="000000"/>
                </a:solidFill>
                <a:latin typeface="IRANSans"/>
                <a:ea typeface="Times New Roman" panose="02020603050405020304" pitchFamily="18" charset="0"/>
                <a:cs typeface="B Titr" panose="00000700000000000000" pitchFamily="2" charset="-78"/>
              </a:rPr>
              <a:t>8- عارضه یابی سیستمهای کارخانجات فرآوری معدنی با بهینه سازی مصرف انرژی</a:t>
            </a:r>
            <a:endParaRPr lang="en-US" dirty="0">
              <a:latin typeface="Calibri" panose="020F0502020204030204" pitchFamily="34" charset="0"/>
              <a:ea typeface="Calibri" panose="020F0502020204030204" pitchFamily="34" charset="0"/>
              <a:cs typeface="B Titr" panose="00000700000000000000" pitchFamily="2" charset="-78"/>
            </a:endParaRPr>
          </a:p>
          <a:p>
            <a:pPr>
              <a:lnSpc>
                <a:spcPct val="150000"/>
              </a:lnSpc>
            </a:pPr>
            <a:endParaRPr lang="en-US" dirty="0">
              <a:cs typeface="B Titr" panose="00000700000000000000" pitchFamily="2" charset="-78"/>
            </a:endParaRPr>
          </a:p>
        </p:txBody>
      </p:sp>
      <p:sp>
        <p:nvSpPr>
          <p:cNvPr id="6" name="Content Placeholder 5">
            <a:extLst>
              <a:ext uri="{FF2B5EF4-FFF2-40B4-BE49-F238E27FC236}">
                <a16:creationId xmlns:a16="http://schemas.microsoft.com/office/drawing/2014/main" id="{00C981B8-E011-7566-38F9-C748AEA841A4}"/>
              </a:ext>
            </a:extLst>
          </p:cNvPr>
          <p:cNvSpPr>
            <a:spLocks noGrp="1"/>
          </p:cNvSpPr>
          <p:nvPr>
            <p:ph sz="half" idx="2"/>
          </p:nvPr>
        </p:nvSpPr>
        <p:spPr>
          <a:xfrm>
            <a:off x="5853683" y="2420896"/>
            <a:ext cx="6126479" cy="3586614"/>
          </a:xfrm>
        </p:spPr>
        <p:txBody>
          <a:bodyPr>
            <a:noAutofit/>
          </a:bodyPr>
          <a:lstStyle/>
          <a:p>
            <a:pPr marL="0" lvl="0" indent="0" algn="justLow" rtl="1">
              <a:lnSpc>
                <a:spcPct val="150000"/>
              </a:lnSpc>
              <a:spcAft>
                <a:spcPts val="1500"/>
              </a:spcAft>
              <a:buNone/>
            </a:pPr>
            <a:r>
              <a:rPr lang="fa-IR" dirty="0">
                <a:solidFill>
                  <a:srgbClr val="000000"/>
                </a:solidFill>
                <a:effectLst/>
                <a:latin typeface="IRANSans"/>
                <a:ea typeface="Times New Roman" panose="02020603050405020304" pitchFamily="18" charset="0"/>
                <a:cs typeface="B Titr" panose="00000700000000000000" pitchFamily="2" charset="-78"/>
              </a:rPr>
              <a:t>1- پروژه فرآوری و استحصال آلومینا از ذخایر معدنی غیر بوکسیتی کشور</a:t>
            </a:r>
            <a:endParaRPr lang="en-US" dirty="0">
              <a:effectLst/>
              <a:latin typeface="Calibri" panose="020F0502020204030204" pitchFamily="34" charset="0"/>
              <a:ea typeface="Calibri" panose="020F0502020204030204" pitchFamily="34" charset="0"/>
              <a:cs typeface="B Titr" panose="00000700000000000000" pitchFamily="2" charset="-78"/>
            </a:endParaRPr>
          </a:p>
          <a:p>
            <a:pPr marL="0" lvl="0" indent="0" algn="justLow" rtl="1">
              <a:lnSpc>
                <a:spcPct val="150000"/>
              </a:lnSpc>
              <a:spcAft>
                <a:spcPts val="1500"/>
              </a:spcAft>
              <a:buNone/>
            </a:pPr>
            <a:r>
              <a:rPr lang="fa-IR" dirty="0">
                <a:solidFill>
                  <a:srgbClr val="000000"/>
                </a:solidFill>
                <a:effectLst/>
                <a:latin typeface="IRANSans"/>
                <a:ea typeface="Times New Roman" panose="02020603050405020304" pitchFamily="18" charset="0"/>
                <a:cs typeface="B Titr" panose="00000700000000000000" pitchFamily="2" charset="-78"/>
              </a:rPr>
              <a:t>2- پروژه ارتقاء کیفی معادن سنگ آهن هماتیت به مگنتیت با پرتودهی</a:t>
            </a:r>
            <a:endParaRPr lang="en-US" dirty="0">
              <a:effectLst/>
              <a:latin typeface="Calibri" panose="020F0502020204030204" pitchFamily="34" charset="0"/>
              <a:ea typeface="Calibri" panose="020F0502020204030204" pitchFamily="34" charset="0"/>
              <a:cs typeface="B Titr" panose="00000700000000000000" pitchFamily="2" charset="-78"/>
            </a:endParaRPr>
          </a:p>
          <a:p>
            <a:pPr marL="0" lvl="0" indent="0" algn="justLow" rtl="1">
              <a:lnSpc>
                <a:spcPct val="150000"/>
              </a:lnSpc>
              <a:spcAft>
                <a:spcPts val="1500"/>
              </a:spcAft>
              <a:buNone/>
            </a:pPr>
            <a:r>
              <a:rPr lang="fa-IR" dirty="0">
                <a:solidFill>
                  <a:srgbClr val="000000"/>
                </a:solidFill>
                <a:effectLst/>
                <a:latin typeface="IRANSans"/>
                <a:ea typeface="Times New Roman" panose="02020603050405020304" pitchFamily="18" charset="0"/>
                <a:cs typeface="B Titr" panose="00000700000000000000" pitchFamily="2" charset="-78"/>
              </a:rPr>
              <a:t>3- پروژه غنی سازی تیتانیوم از معادن تیتانومگنتیت و تولید آهن اسفنجی</a:t>
            </a:r>
            <a:endParaRPr lang="en-US" dirty="0">
              <a:effectLst/>
              <a:latin typeface="Calibri" panose="020F0502020204030204" pitchFamily="34" charset="0"/>
              <a:ea typeface="Calibri" panose="020F0502020204030204" pitchFamily="34" charset="0"/>
              <a:cs typeface="B Titr" panose="00000700000000000000" pitchFamily="2" charset="-78"/>
            </a:endParaRPr>
          </a:p>
          <a:p>
            <a:pPr marL="0" lvl="0" indent="0" algn="justLow" rtl="1">
              <a:lnSpc>
                <a:spcPct val="150000"/>
              </a:lnSpc>
              <a:spcAft>
                <a:spcPts val="1500"/>
              </a:spcAft>
              <a:buNone/>
            </a:pPr>
            <a:r>
              <a:rPr lang="fa-IR" dirty="0">
                <a:solidFill>
                  <a:srgbClr val="000000"/>
                </a:solidFill>
                <a:effectLst/>
                <a:latin typeface="IRANSans"/>
                <a:ea typeface="Times New Roman" panose="02020603050405020304" pitchFamily="18" charset="0"/>
                <a:cs typeface="B Titr" panose="00000700000000000000" pitchFamily="2" charset="-78"/>
              </a:rPr>
              <a:t>4- طرح ملی عناصر نادر خاکی و استراتژیک</a:t>
            </a:r>
          </a:p>
          <a:p>
            <a:pPr marL="0" lvl="0" indent="0" algn="justLow" rtl="1">
              <a:lnSpc>
                <a:spcPct val="150000"/>
              </a:lnSpc>
              <a:spcAft>
                <a:spcPts val="1500"/>
              </a:spcAft>
              <a:buNone/>
            </a:pPr>
            <a:r>
              <a:rPr lang="fa-IR" dirty="0">
                <a:solidFill>
                  <a:srgbClr val="000000"/>
                </a:solidFill>
                <a:latin typeface="IRANSans"/>
                <a:ea typeface="Times New Roman" panose="02020603050405020304" pitchFamily="18" charset="0"/>
                <a:cs typeface="B Titr" panose="00000700000000000000" pitchFamily="2" charset="-78"/>
              </a:rPr>
              <a:t>5- طرح ملی گوهر سنگ</a:t>
            </a:r>
            <a:endParaRPr lang="en-US" dirty="0">
              <a:effectLst/>
              <a:latin typeface="Calibri" panose="020F0502020204030204" pitchFamily="34"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2281386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30000" r="-30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BEA1C7-E94F-BEDF-0293-46FE98469698}"/>
              </a:ext>
            </a:extLst>
          </p:cNvPr>
          <p:cNvSpPr>
            <a:spLocks noGrp="1"/>
          </p:cNvSpPr>
          <p:nvPr>
            <p:ph type="title"/>
          </p:nvPr>
        </p:nvSpPr>
        <p:spPr>
          <a:xfrm>
            <a:off x="1244600" y="0"/>
            <a:ext cx="9690100" cy="1188720"/>
          </a:xfrm>
        </p:spPr>
        <p:txBody>
          <a:bodyPr>
            <a:normAutofit/>
          </a:bodyPr>
          <a:lstStyle/>
          <a:p>
            <a:r>
              <a:rPr lang="fa-IR" sz="2000" dirty="0">
                <a:solidFill>
                  <a:srgbClr val="002060"/>
                </a:solidFill>
                <a:cs typeface="B Titr" panose="00000700000000000000" pitchFamily="2" charset="-78"/>
              </a:rPr>
              <a:t>طرح ها و برنامه های پیش و روی مرکز تحقیقات فرآوری مواد معدنی ایران</a:t>
            </a:r>
            <a:endParaRPr lang="en-US" sz="2000" dirty="0">
              <a:solidFill>
                <a:srgbClr val="002060"/>
              </a:solidFill>
              <a:cs typeface="B Titr" panose="00000700000000000000" pitchFamily="2" charset="-78"/>
            </a:endParaRPr>
          </a:p>
        </p:txBody>
      </p:sp>
      <p:sp>
        <p:nvSpPr>
          <p:cNvPr id="6" name="Content Placeholder 5">
            <a:extLst>
              <a:ext uri="{FF2B5EF4-FFF2-40B4-BE49-F238E27FC236}">
                <a16:creationId xmlns:a16="http://schemas.microsoft.com/office/drawing/2014/main" id="{CA2C178B-6A4C-B5CA-E03F-9B7A60EF9137}"/>
              </a:ext>
            </a:extLst>
          </p:cNvPr>
          <p:cNvSpPr>
            <a:spLocks noGrp="1"/>
          </p:cNvSpPr>
          <p:nvPr>
            <p:ph idx="1"/>
          </p:nvPr>
        </p:nvSpPr>
        <p:spPr>
          <a:xfrm>
            <a:off x="647700" y="1261528"/>
            <a:ext cx="10426700" cy="5596472"/>
          </a:xfrm>
        </p:spPr>
        <p:txBody>
          <a:bodyPr>
            <a:noAutofit/>
          </a:bodyPr>
          <a:lstStyle/>
          <a:p>
            <a:pPr marL="342900" lvl="0" indent="-342900" algn="justLow" rtl="1">
              <a:lnSpc>
                <a:spcPct val="120000"/>
              </a:lnSpc>
              <a:spcAft>
                <a:spcPts val="800"/>
              </a:spcAft>
              <a:buFont typeface="Wingdings" panose="05000000000000000000" pitchFamily="2" charset="2"/>
              <a:buChar char=""/>
            </a:pPr>
            <a:r>
              <a:rPr lang="fa-IR" b="1"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راه اندازی مطالعات ژئومتالورژی در چرخه معدنکاری کشور </a:t>
            </a:r>
          </a:p>
          <a:p>
            <a:pPr marL="342900" lvl="0" indent="-342900" algn="justLow" rtl="1">
              <a:lnSpc>
                <a:spcPct val="120000"/>
              </a:lnSpc>
              <a:spcAft>
                <a:spcPts val="800"/>
              </a:spcAft>
              <a:buFont typeface="Wingdings" panose="05000000000000000000" pitchFamily="2" charset="2"/>
              <a:buChar char=""/>
            </a:pPr>
            <a:r>
              <a:rPr lang="fa-IR" b="1"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ایجاد مرکز نوآوری توسعه صنعت گوهر سنگ کشور </a:t>
            </a:r>
            <a:endParaRPr lang="en-US"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lvl="0" indent="-342900" algn="justLow" rtl="1">
              <a:lnSpc>
                <a:spcPct val="120000"/>
              </a:lnSpc>
              <a:spcAft>
                <a:spcPts val="800"/>
              </a:spcAft>
              <a:buFont typeface="Wingdings" panose="05000000000000000000" pitchFamily="2" charset="2"/>
              <a:buChar char=""/>
            </a:pPr>
            <a:r>
              <a:rPr lang="fa-IR" b="1"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توسعه پژوهش‌های کاربردی در کسب دانش فنی  در شناسایی، آنالیز، فرآوری  و  تولید عناصر استراتژیک، کمیاب </a:t>
            </a:r>
          </a:p>
          <a:p>
            <a:pPr marL="342900" lvl="0" indent="-342900" algn="justLow" rtl="1">
              <a:lnSpc>
                <a:spcPct val="120000"/>
              </a:lnSpc>
              <a:spcAft>
                <a:spcPts val="800"/>
              </a:spcAft>
              <a:buFont typeface="Wingdings" panose="05000000000000000000" pitchFamily="2" charset="2"/>
              <a:buChar char=""/>
            </a:pPr>
            <a:r>
              <a:rPr lang="fa-IR"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تدو</a:t>
            </a:r>
            <a:r>
              <a:rPr lang="fa-IR" b="1"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ین نقشه راه و برنامه اجرایی مدیریت مصرف آب، </a:t>
            </a:r>
          </a:p>
          <a:p>
            <a:pPr marL="342900" lvl="0" indent="-342900" algn="justLow" rtl="1">
              <a:lnSpc>
                <a:spcPct val="120000"/>
              </a:lnSpc>
              <a:spcAft>
                <a:spcPts val="800"/>
              </a:spcAft>
              <a:buFont typeface="Wingdings" panose="05000000000000000000" pitchFamily="2" charset="2"/>
              <a:buChar char=""/>
            </a:pPr>
            <a:r>
              <a:rPr lang="fa-IR" b="1"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هوشمندسازی و توسعه مدل­ها از جمله مدل­های پدیده شناختی دینامیکی به منظور یافتن پاسخ مدار صنعتی به تغییرات در خوراک یا خصوصیات واحد عملیاتی در واحد زمان با توجه به انقلاب صنعتی چهارم</a:t>
            </a:r>
            <a:endParaRPr lang="en-US"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lvl="0" indent="-342900" algn="justLow" rtl="1">
              <a:lnSpc>
                <a:spcPct val="120000"/>
              </a:lnSpc>
              <a:spcAft>
                <a:spcPts val="800"/>
              </a:spcAft>
              <a:buFont typeface="Wingdings" panose="05000000000000000000" pitchFamily="2" charset="2"/>
              <a:buChar char=""/>
            </a:pPr>
            <a:r>
              <a:rPr lang="fa-IR" b="1"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ایجاد پایگاه داده بزرگ (</a:t>
            </a:r>
            <a:r>
              <a:rPr lang="en-US" b="1" dirty="0">
                <a:solidFill>
                  <a:srgbClr val="000000"/>
                </a:solidFill>
                <a:effectLst/>
                <a:latin typeface="IRNazanin" panose="02000506000000020002" pitchFamily="2" charset="-78"/>
                <a:ea typeface="Times New Roman" panose="02020603050405020304" pitchFamily="18" charset="0"/>
                <a:cs typeface="B Nazanin" panose="00000400000000000000" pitchFamily="2" charset="-78"/>
              </a:rPr>
              <a:t>Big Data</a:t>
            </a:r>
            <a:r>
              <a:rPr lang="fa-IR" b="1"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 در حیطه مطالعات شناسایی و فرآوری مواد معدنی شناخته شده در ایران</a:t>
            </a:r>
            <a:endParaRPr lang="en-US"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lvl="0" indent="-342900" algn="justLow" rtl="1">
              <a:lnSpc>
                <a:spcPct val="120000"/>
              </a:lnSpc>
              <a:spcAft>
                <a:spcPts val="800"/>
              </a:spcAft>
              <a:buFont typeface="Wingdings" panose="05000000000000000000" pitchFamily="2" charset="2"/>
              <a:buChar char=""/>
              <a:tabLst>
                <a:tab pos="457200" algn="l"/>
              </a:tabLst>
            </a:pPr>
            <a:r>
              <a:rPr lang="fa-IR"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ایجاد شبکه آزمایشگاهی، تحقیقاتی و توسعه ارتباطات با محوریت مرکز  و تشکیل بانک اطلاعاتی معدن و صنایع معدنی</a:t>
            </a:r>
            <a:endParaRPr lang="en-US" b="1" dirty="0">
              <a:effectLst/>
              <a:latin typeface="Calibri" panose="020F0502020204030204" pitchFamily="34" charset="0"/>
              <a:ea typeface="Calibri" panose="020F0502020204030204" pitchFamily="34" charset="0"/>
              <a:cs typeface="B Nazanin" panose="00000400000000000000" pitchFamily="2" charset="-78"/>
            </a:endParaRPr>
          </a:p>
          <a:p>
            <a:pPr marL="342900" lvl="0" indent="-342900" algn="justLow" rtl="1">
              <a:lnSpc>
                <a:spcPct val="120000"/>
              </a:lnSpc>
              <a:spcAft>
                <a:spcPts val="800"/>
              </a:spcAft>
              <a:buFont typeface="Wingdings" panose="05000000000000000000" pitchFamily="2" charset="2"/>
              <a:buChar char=""/>
              <a:tabLst>
                <a:tab pos="457200" algn="l"/>
              </a:tabLst>
            </a:pPr>
            <a:r>
              <a:rPr lang="fa-IR"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تولید و استاندارد سازی مواد مرجع آزمایشگاهی مواد معدنی </a:t>
            </a:r>
            <a:endParaRPr lang="en-US" b="1" dirty="0">
              <a:effectLst/>
              <a:latin typeface="Calibri" panose="020F0502020204030204" pitchFamily="34" charset="0"/>
              <a:ea typeface="Calibri" panose="020F0502020204030204" pitchFamily="34" charset="0"/>
              <a:cs typeface="B Nazanin" panose="00000400000000000000" pitchFamily="2" charset="-78"/>
            </a:endParaRPr>
          </a:p>
          <a:p>
            <a:pPr marL="342900" lvl="0" indent="-342900" algn="justLow" rtl="1">
              <a:lnSpc>
                <a:spcPct val="120000"/>
              </a:lnSpc>
              <a:spcAft>
                <a:spcPts val="800"/>
              </a:spcAft>
              <a:buFont typeface="Wingdings" panose="05000000000000000000" pitchFamily="2" charset="2"/>
              <a:buChar char=""/>
              <a:tabLst>
                <a:tab pos="457200" algn="l"/>
              </a:tabLst>
            </a:pPr>
            <a:r>
              <a:rPr lang="fa-IR"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طراحی و ساخت تجهیزات  و ماشین آلات معدنی</a:t>
            </a:r>
            <a:endParaRPr lang="en-US" b="1" dirty="0">
              <a:cs typeface="B Nazanin" panose="00000400000000000000" pitchFamily="2" charset="-78"/>
            </a:endParaRPr>
          </a:p>
        </p:txBody>
      </p:sp>
    </p:spTree>
    <p:extLst>
      <p:ext uri="{BB962C8B-B14F-4D97-AF65-F5344CB8AC3E}">
        <p14:creationId xmlns:p14="http://schemas.microsoft.com/office/powerpoint/2010/main" val="2955339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12000" b="-12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9C90A7-C7A9-A97F-BE57-A208E3E83C6C}"/>
              </a:ext>
            </a:extLst>
          </p:cNvPr>
          <p:cNvSpPr>
            <a:spLocks noGrp="1"/>
          </p:cNvSpPr>
          <p:nvPr>
            <p:ph type="ctrTitle"/>
          </p:nvPr>
        </p:nvSpPr>
        <p:spPr>
          <a:noFill/>
          <a:ln>
            <a:noFill/>
          </a:ln>
        </p:spPr>
        <p:txBody>
          <a:bodyPr>
            <a:normAutofit/>
          </a:bodyPr>
          <a:lstStyle/>
          <a:p>
            <a:r>
              <a:rPr lang="fa-IR" sz="8800" dirty="0">
                <a:cs typeface="B Titr" panose="00000700000000000000" pitchFamily="2" charset="-78"/>
              </a:rPr>
              <a:t>موفق و سربلند باشید</a:t>
            </a:r>
            <a:endParaRPr lang="en-US" sz="8800" dirty="0">
              <a:cs typeface="B Titr" panose="00000700000000000000" pitchFamily="2" charset="-78"/>
            </a:endParaRPr>
          </a:p>
        </p:txBody>
      </p:sp>
      <p:sp>
        <p:nvSpPr>
          <p:cNvPr id="5" name="Subtitle 4">
            <a:extLst>
              <a:ext uri="{FF2B5EF4-FFF2-40B4-BE49-F238E27FC236}">
                <a16:creationId xmlns:a16="http://schemas.microsoft.com/office/drawing/2014/main" id="{A06FE9C0-76A0-7B44-52A4-7C8E84FFD19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417570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12000" b="-12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D1A3D9-8E99-0A50-E53F-02EDD9552DA8}"/>
              </a:ext>
            </a:extLst>
          </p:cNvPr>
          <p:cNvSpPr>
            <a:spLocks noGrp="1"/>
          </p:cNvSpPr>
          <p:nvPr>
            <p:ph type="title"/>
          </p:nvPr>
        </p:nvSpPr>
        <p:spPr>
          <a:xfrm>
            <a:off x="6372225" y="88392"/>
            <a:ext cx="5636514" cy="1188720"/>
          </a:xfrm>
          <a:ln>
            <a:noFill/>
          </a:ln>
        </p:spPr>
        <p:txBody>
          <a:bodyPr>
            <a:normAutofit/>
          </a:bodyPr>
          <a:lstStyle/>
          <a:p>
            <a:pPr marL="228600" marR="0" lvl="0" indent="-228600" defTabSz="914400" rtl="1" eaLnBrk="1" fontAlgn="auto" latinLnBrk="0" hangingPunct="1">
              <a:lnSpc>
                <a:spcPct val="107000"/>
              </a:lnSpc>
              <a:spcBef>
                <a:spcPts val="1000"/>
              </a:spcBef>
              <a:spcAft>
                <a:spcPts val="800"/>
              </a:spcAft>
              <a:tabLst/>
              <a:defRPr/>
            </a:pPr>
            <a:r>
              <a:rPr kumimoji="0" lang="ar-SA" b="1" i="0" u="none" strike="noStrike" kern="100" cap="none" spc="0" normalizeH="0" baseline="0" noProof="0" dirty="0">
                <a:ln>
                  <a:noFill/>
                </a:ln>
                <a:solidFill>
                  <a:srgbClr val="000000">
                    <a:lumMod val="85000"/>
                    <a:lumOff val="15000"/>
                  </a:srgbClr>
                </a:solidFill>
                <a:effectLst/>
                <a:uLnTx/>
                <a:uFillTx/>
                <a:latin typeface="Calibri" panose="020F0502020204030204" pitchFamily="34" charset="0"/>
                <a:ea typeface="Calibri" panose="020F0502020204030204" pitchFamily="34" charset="0"/>
                <a:cs typeface="B Titr" panose="00000700000000000000" pitchFamily="2" charset="-78"/>
              </a:rPr>
              <a:t>تلاش مضاعف در عرصه معدن</a:t>
            </a:r>
            <a:endParaRPr lang="en-US" sz="4000" dirty="0">
              <a:cs typeface="B Titr" panose="00000700000000000000" pitchFamily="2" charset="-78"/>
            </a:endParaRPr>
          </a:p>
        </p:txBody>
      </p:sp>
      <p:sp>
        <p:nvSpPr>
          <p:cNvPr id="6" name="Content Placeholder 5">
            <a:extLst>
              <a:ext uri="{FF2B5EF4-FFF2-40B4-BE49-F238E27FC236}">
                <a16:creationId xmlns:a16="http://schemas.microsoft.com/office/drawing/2014/main" id="{5447D5E9-DAB9-6361-AF03-B77AFBFC8D4C}"/>
              </a:ext>
            </a:extLst>
          </p:cNvPr>
          <p:cNvSpPr>
            <a:spLocks noGrp="1"/>
          </p:cNvSpPr>
          <p:nvPr>
            <p:ph idx="1"/>
          </p:nvPr>
        </p:nvSpPr>
        <p:spPr>
          <a:xfrm>
            <a:off x="142875" y="4105275"/>
            <a:ext cx="11696699" cy="2578417"/>
          </a:xfrm>
        </p:spPr>
        <p:txBody>
          <a:bodyPr>
            <a:normAutofit fontScale="77500" lnSpcReduction="20000"/>
          </a:bodyPr>
          <a:lstStyle/>
          <a:p>
            <a:pPr algn="justLow" rtl="1">
              <a:lnSpc>
                <a:spcPct val="150000"/>
              </a:lnSpc>
              <a:spcAft>
                <a:spcPts val="800"/>
              </a:spcAft>
            </a:pPr>
            <a:r>
              <a:rPr lang="ar-SA" sz="3200" b="1" kern="100" dirty="0">
                <a:effectLst/>
                <a:latin typeface="Calibri" panose="020F0502020204030204" pitchFamily="34" charset="0"/>
                <a:ea typeface="Calibri" panose="020F0502020204030204" pitchFamily="34" charset="0"/>
                <a:cs typeface="B Nazanin" panose="00000400000000000000" pitchFamily="2" charset="-78"/>
              </a:rPr>
              <a:t>توصیه‌ی مؤکّد به بخش صنعت‌ومعدن: تحرّکشان را باید افزایش بدهند. بار اصلی بیرون رفتن کشور از ‌رکود و عقب‌ماندگی اقتصادی بر دوش بخش صنعت‌ومعدن است؛ باید تلاش کنند، تلاش را باید مضاعف ‌کنند، ظرفیّتها را شناسایی کنند؛ ظرفیّتهای زیادی در کشور هست، این ظرفیّتها را فعّال کنند.</a:t>
            </a:r>
            <a:endParaRPr lang="fa-IR" sz="3200" b="1" kern="100" dirty="0">
              <a:effectLst/>
              <a:latin typeface="Calibri" panose="020F0502020204030204" pitchFamily="34" charset="0"/>
              <a:ea typeface="Calibri" panose="020F0502020204030204" pitchFamily="34" charset="0"/>
              <a:cs typeface="B Nazanin" panose="00000400000000000000" pitchFamily="2" charset="-78"/>
            </a:endParaRPr>
          </a:p>
          <a:p>
            <a:pPr algn="justLow" rtl="1">
              <a:lnSpc>
                <a:spcPct val="150000"/>
              </a:lnSpc>
              <a:spcAft>
                <a:spcPts val="800"/>
              </a:spcAft>
            </a:pPr>
            <a:r>
              <a:rPr lang="ar-SA" sz="3200" b="1" kern="100" dirty="0">
                <a:effectLst/>
                <a:latin typeface="Calibri" panose="020F0502020204030204" pitchFamily="34" charset="0"/>
                <a:ea typeface="Calibri" panose="020F0502020204030204" pitchFamily="34" charset="0"/>
                <a:cs typeface="B Nazanin" panose="00000400000000000000" pitchFamily="2" charset="-78"/>
              </a:rPr>
              <a:t>‌</a:t>
            </a:r>
            <a:r>
              <a:rPr lang="ar-SA" sz="2000" b="1" kern="100" dirty="0">
                <a:effectLst/>
                <a:latin typeface="Calibri" panose="020F0502020204030204" pitchFamily="34" charset="0"/>
                <a:ea typeface="Calibri" panose="020F0502020204030204" pitchFamily="34" charset="0"/>
                <a:cs typeface="B Nazanin" panose="00000400000000000000" pitchFamily="2" charset="-78"/>
              </a:rPr>
              <a:t>بیانات در دیدار مسئولان نظام</a:t>
            </a:r>
            <a:r>
              <a:rPr lang="fa-IR" sz="1600" b="1" kern="100" dirty="0">
                <a:latin typeface="Calibri" panose="020F0502020204030204" pitchFamily="34" charset="0"/>
                <a:ea typeface="Calibri" panose="020F0502020204030204" pitchFamily="34" charset="0"/>
                <a:cs typeface="B Nazanin" panose="00000400000000000000" pitchFamily="2" charset="-78"/>
              </a:rPr>
              <a:t>۱۳۹۳/۰۴/۱۶</a:t>
            </a:r>
            <a:endParaRPr lang="en-US" sz="1200" b="1" kern="1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50000"/>
              </a:lnSpc>
              <a:spcAft>
                <a:spcPts val="800"/>
              </a:spcAft>
            </a:pPr>
            <a:endParaRPr lang="en-US" sz="1600" b="1" kern="100" dirty="0">
              <a:effectLst/>
              <a:latin typeface="Calibri" panose="020F0502020204030204" pitchFamily="34" charset="0"/>
              <a:ea typeface="Calibri" panose="020F0502020204030204" pitchFamily="34" charset="0"/>
              <a:cs typeface="Arial" panose="020B0604020202020204" pitchFamily="34" charset="0"/>
            </a:endParaRPr>
          </a:p>
          <a:p>
            <a:pPr algn="justLow">
              <a:lnSpc>
                <a:spcPct val="150000"/>
              </a:lnSpc>
            </a:pPr>
            <a:endParaRPr lang="en-US" sz="3200" b="1" dirty="0"/>
          </a:p>
        </p:txBody>
      </p:sp>
    </p:spTree>
    <p:extLst>
      <p:ext uri="{BB962C8B-B14F-4D97-AF65-F5344CB8AC3E}">
        <p14:creationId xmlns:p14="http://schemas.microsoft.com/office/powerpoint/2010/main" val="36323349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EA3523-1D1E-FC33-A55E-16833854D0A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03542" y="101600"/>
            <a:ext cx="10464717" cy="3185810"/>
          </a:xfrm>
          <a:prstGeom prst="rect">
            <a:avLst/>
          </a:prstGeom>
        </p:spPr>
      </p:pic>
      <p:pic>
        <p:nvPicPr>
          <p:cNvPr id="7" name="Picture 6">
            <a:extLst>
              <a:ext uri="{FF2B5EF4-FFF2-40B4-BE49-F238E27FC236}">
                <a16:creationId xmlns:a16="http://schemas.microsoft.com/office/drawing/2014/main" id="{0526C7D6-096D-FDDB-8282-CA742A78A412}"/>
              </a:ext>
            </a:extLst>
          </p:cNvPr>
          <p:cNvPicPr>
            <a:picLocks noChangeAspect="1"/>
          </p:cNvPicPr>
          <p:nvPr/>
        </p:nvPicPr>
        <p:blipFill rotWithShape="1">
          <a:blip r:embed="rId3"/>
          <a:srcRect t="6265"/>
          <a:stretch/>
        </p:blipFill>
        <p:spPr>
          <a:xfrm>
            <a:off x="101600" y="3429000"/>
            <a:ext cx="11112500" cy="3357660"/>
          </a:xfrm>
          <a:prstGeom prst="rect">
            <a:avLst/>
          </a:prstGeom>
        </p:spPr>
      </p:pic>
    </p:spTree>
    <p:extLst>
      <p:ext uri="{BB962C8B-B14F-4D97-AF65-F5344CB8AC3E}">
        <p14:creationId xmlns:p14="http://schemas.microsoft.com/office/powerpoint/2010/main" val="2650381560"/>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EA3523-1D1E-FC33-A55E-16833854D0A3}"/>
              </a:ext>
            </a:extLst>
          </p:cNvPr>
          <p:cNvPicPr>
            <a:picLocks noChangeAspect="1"/>
          </p:cNvPicPr>
          <p:nvPr/>
        </p:nvPicPr>
        <p:blipFill rotWithShape="1">
          <a:blip r:embed="rId2">
            <a:clrChange>
              <a:clrFrom>
                <a:srgbClr val="FFFFFF"/>
              </a:clrFrom>
              <a:clrTo>
                <a:srgbClr val="FFFFFF">
                  <a:alpha val="0"/>
                </a:srgbClr>
              </a:clrTo>
            </a:clrChange>
          </a:blip>
          <a:srcRect b="74830"/>
          <a:stretch/>
        </p:blipFill>
        <p:spPr>
          <a:xfrm>
            <a:off x="1349542" y="95204"/>
            <a:ext cx="10464717" cy="801856"/>
          </a:xfrm>
          <a:prstGeom prst="rect">
            <a:avLst/>
          </a:prstGeom>
        </p:spPr>
      </p:pic>
      <p:pic>
        <p:nvPicPr>
          <p:cNvPr id="9" name="Picture 8">
            <a:extLst>
              <a:ext uri="{FF2B5EF4-FFF2-40B4-BE49-F238E27FC236}">
                <a16:creationId xmlns:a16="http://schemas.microsoft.com/office/drawing/2014/main" id="{688417A1-E6DC-A8B0-885F-CE210C956C8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787402" y="897060"/>
            <a:ext cx="9055056" cy="5865736"/>
          </a:xfrm>
          <a:prstGeom prst="rect">
            <a:avLst/>
          </a:prstGeom>
          <a:ln w="9525">
            <a:solidFill>
              <a:schemeClr val="tx1"/>
            </a:solidFill>
          </a:ln>
        </p:spPr>
      </p:pic>
    </p:spTree>
    <p:extLst>
      <p:ext uri="{BB962C8B-B14F-4D97-AF65-F5344CB8AC3E}">
        <p14:creationId xmlns:p14="http://schemas.microsoft.com/office/powerpoint/2010/main" val="8440131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FF19F7-3AC8-1A78-BE8C-808E5B7E6C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16271" y="405063"/>
            <a:ext cx="11824392" cy="6135437"/>
          </a:xfrm>
          <a:prstGeom prst="rect">
            <a:avLst/>
          </a:prstGeom>
        </p:spPr>
      </p:pic>
    </p:spTree>
    <p:extLst>
      <p:ext uri="{BB962C8B-B14F-4D97-AF65-F5344CB8AC3E}">
        <p14:creationId xmlns:p14="http://schemas.microsoft.com/office/powerpoint/2010/main" val="2827612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E4927D0-6514-2710-D67F-A6EBA2E208F1}"/>
              </a:ext>
            </a:extLst>
          </p:cNvPr>
          <p:cNvGraphicFramePr>
            <a:graphicFrameLocks noGrp="1"/>
          </p:cNvGraphicFramePr>
          <p:nvPr>
            <p:ph idx="1"/>
            <p:extLst>
              <p:ext uri="{D42A27DB-BD31-4B8C-83A1-F6EECF244321}">
                <p14:modId xmlns:p14="http://schemas.microsoft.com/office/powerpoint/2010/main" val="790544674"/>
              </p:ext>
            </p:extLst>
          </p:nvPr>
        </p:nvGraphicFramePr>
        <p:xfrm>
          <a:off x="1092200" y="0"/>
          <a:ext cx="10342563"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43142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A9272F-5B15-711F-9ED5-E5A2B479888A}"/>
              </a:ext>
            </a:extLst>
          </p:cNvPr>
          <p:cNvPicPr>
            <a:picLocks noChangeAspect="1"/>
          </p:cNvPicPr>
          <p:nvPr/>
        </p:nvPicPr>
        <p:blipFill rotWithShape="1">
          <a:blip r:embed="rId2">
            <a:clrChange>
              <a:clrFrom>
                <a:srgbClr val="FFFFFF"/>
              </a:clrFrom>
              <a:clrTo>
                <a:srgbClr val="FFFFFF">
                  <a:alpha val="0"/>
                </a:srgbClr>
              </a:clrTo>
            </a:clrChange>
          </a:blip>
          <a:srcRect l="7971" t="14504" r="11580" b="12761"/>
          <a:stretch/>
        </p:blipFill>
        <p:spPr bwMode="auto">
          <a:xfrm>
            <a:off x="131715" y="317500"/>
            <a:ext cx="11937730" cy="6273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1574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037227-C90D-6EB7-20EB-D00060E5491A}"/>
              </a:ext>
            </a:extLst>
          </p:cNvPr>
          <p:cNvPicPr>
            <a:picLocks noChangeAspect="1"/>
          </p:cNvPicPr>
          <p:nvPr/>
        </p:nvPicPr>
        <p:blipFill rotWithShape="1">
          <a:blip r:embed="rId2">
            <a:clrChange>
              <a:clrFrom>
                <a:srgbClr val="FFFFFF"/>
              </a:clrFrom>
              <a:clrTo>
                <a:srgbClr val="FFFFFF">
                  <a:alpha val="0"/>
                </a:srgbClr>
              </a:clrTo>
            </a:clrChange>
          </a:blip>
          <a:srcRect l="6526" t="13882" r="10578" b="15039"/>
          <a:stretch/>
        </p:blipFill>
        <p:spPr bwMode="auto">
          <a:xfrm>
            <a:off x="63501" y="0"/>
            <a:ext cx="12039600" cy="68617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6800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theme1.xml><?xml version="1.0" encoding="utf-8"?>
<a:theme xmlns:a="http://schemas.openxmlformats.org/drawingml/2006/main" name="Parcel">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docProps/app.xml><?xml version="1.0" encoding="utf-8"?>
<Properties xmlns="http://schemas.openxmlformats.org/officeDocument/2006/extended-properties" xmlns:vt="http://schemas.openxmlformats.org/officeDocument/2006/docPropsVTypes">
  <Template>TM10001115[[fn=Parcel]]</Template>
  <TotalTime>1066</TotalTime>
  <Words>970</Words>
  <Application>Microsoft Office PowerPoint</Application>
  <PresentationFormat>Widescreen</PresentationFormat>
  <Paragraphs>92</Paragraphs>
  <Slides>27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Arial</vt:lpstr>
      <vt:lpstr>B Nazanin</vt:lpstr>
      <vt:lpstr>B Titr</vt:lpstr>
      <vt:lpstr>BYekan</vt:lpstr>
      <vt:lpstr>Calibri</vt:lpstr>
      <vt:lpstr>Gill Sans MT</vt:lpstr>
      <vt:lpstr>IRANSans</vt:lpstr>
      <vt:lpstr>IRNazanin</vt:lpstr>
      <vt:lpstr>Symbol</vt:lpstr>
      <vt:lpstr>Times New Roman</vt:lpstr>
      <vt:lpstr>Wingdings</vt:lpstr>
      <vt:lpstr>Parcel</vt:lpstr>
      <vt:lpstr>PowerPoint Presentation</vt:lpstr>
      <vt:lpstr>چشم انداز آینده معادن هوشمند</vt:lpstr>
      <vt:lpstr>تلاش مضاعف در عرصه معدن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استراتژی جایگزینی معدن بجای نفت</vt:lpstr>
      <vt:lpstr>PowerPoint Presentation</vt:lpstr>
      <vt:lpstr>PowerPoint Presentation</vt:lpstr>
      <vt:lpstr>PowerPoint Presentation</vt:lpstr>
      <vt:lpstr>PowerPoint Presentation</vt:lpstr>
      <vt:lpstr>PowerPoint Presentation</vt:lpstr>
      <vt:lpstr>معدن هوشمند ؛دامنه  و چشم انداز</vt:lpstr>
      <vt:lpstr>هوشمند سازی  معادن</vt:lpstr>
      <vt:lpstr>تجربیات موفق هوشمند سازی</vt:lpstr>
      <vt:lpstr>برنامه های پیش و روی مرکز تحقیقات فرآوری مواد معدنی ایران</vt:lpstr>
      <vt:lpstr>طرح ها و برنامه های پیش و روی مرکز تحقیقات فرآوری مواد معدنی ایران</vt:lpstr>
      <vt:lpstr>موفق و سربلند باشید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برنامه ریزی استراتژیک در حوزه معدن و صنایع معدنی</dc:title>
  <dc:creator>ramin bahmani</dc:creator>
  <cp:lastModifiedBy>Asus</cp:lastModifiedBy>
  <cp:revision>65</cp:revision>
  <dcterms:created xsi:type="dcterms:W3CDTF">2021-10-18T11:54:20Z</dcterms:created>
  <dcterms:modified xsi:type="dcterms:W3CDTF">2023-07-01T08:33:40Z</dcterms:modified>
</cp:coreProperties>
</file>